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4" r:id="rId1"/>
  </p:sldMasterIdLst>
  <p:sldIdLst>
    <p:sldId id="256" r:id="rId2"/>
    <p:sldId id="258" r:id="rId3"/>
    <p:sldId id="259" r:id="rId4"/>
    <p:sldId id="271" r:id="rId5"/>
    <p:sldId id="280" r:id="rId6"/>
    <p:sldId id="272" r:id="rId7"/>
    <p:sldId id="273" r:id="rId8"/>
    <p:sldId id="274" r:id="rId9"/>
    <p:sldId id="275" r:id="rId10"/>
    <p:sldId id="276" r:id="rId11"/>
    <p:sldId id="277" r:id="rId12"/>
    <p:sldId id="278" r:id="rId13"/>
    <p:sldId id="279"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80026"/>
    <a:srgbClr val="BC7D3E"/>
    <a:srgbClr val="FF9900"/>
    <a:srgbClr val="FF8F43"/>
    <a:srgbClr val="85CA3A"/>
    <a:srgbClr val="000000"/>
    <a:srgbClr val="A50021"/>
    <a:srgbClr val="996633"/>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6" y="2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5FF11B-1269-4687-A8B5-6C95DAAC72B3}" type="doc">
      <dgm:prSet loTypeId="urn:microsoft.com/office/officeart/2005/8/layout/vList3" loCatId="list" qsTypeId="urn:microsoft.com/office/officeart/2005/8/quickstyle/simple1" qsCatId="simple" csTypeId="urn:microsoft.com/office/officeart/2005/8/colors/accent1_2" csCatId="accent1" phldr="1"/>
      <dgm:spPr/>
    </dgm:pt>
    <dgm:pt modelId="{54FD406B-88D2-496F-BA00-2A26C5F10716}">
      <dgm:prSet phldrT="[Text]" custT="1"/>
      <dgm:spPr/>
      <dgm:t>
        <a:bodyPr/>
        <a:lstStyle/>
        <a:p>
          <a:pPr algn="l"/>
          <a:r>
            <a:rPr lang="en-US" sz="2800" b="1"/>
            <a:t>Tiêu chuẩn 2. Quản trị nhà trường</a:t>
          </a:r>
          <a:endParaRPr lang="en-US" sz="2800" b="1" dirty="0"/>
        </a:p>
      </dgm:t>
    </dgm:pt>
    <dgm:pt modelId="{A773384B-F163-4963-BD8A-D0492F9C3971}" type="parTrans" cxnId="{2795EB6A-C7B0-4065-A6E8-5FF477D2971F}">
      <dgm:prSet/>
      <dgm:spPr/>
      <dgm:t>
        <a:bodyPr/>
        <a:lstStyle/>
        <a:p>
          <a:pPr algn="l"/>
          <a:endParaRPr lang="en-US" sz="2800" b="1"/>
        </a:p>
      </dgm:t>
    </dgm:pt>
    <dgm:pt modelId="{4C2D1A22-040D-4BDD-9AB2-9F5BE3C0C842}" type="sibTrans" cxnId="{2795EB6A-C7B0-4065-A6E8-5FF477D2971F}">
      <dgm:prSet/>
      <dgm:spPr/>
      <dgm:t>
        <a:bodyPr/>
        <a:lstStyle/>
        <a:p>
          <a:pPr algn="l"/>
          <a:endParaRPr lang="en-US" sz="2800" b="1"/>
        </a:p>
      </dgm:t>
    </dgm:pt>
    <dgm:pt modelId="{6B3C4AC5-1D35-4A87-9D7E-9B0D1F14DD1A}">
      <dgm:prSet phldrT="[Text]" custT="1"/>
      <dgm:spPr/>
      <dgm:t>
        <a:bodyPr/>
        <a:lstStyle/>
        <a:p>
          <a:pPr algn="l"/>
          <a:r>
            <a:rPr lang="en-US" sz="2800" b="1"/>
            <a:t>Tiêu chuẩn 3. Xây dựng môi trường GD</a:t>
          </a:r>
          <a:endParaRPr lang="en-US" sz="2800" b="1" dirty="0"/>
        </a:p>
      </dgm:t>
    </dgm:pt>
    <dgm:pt modelId="{4383B9EF-0417-4C4E-A9BE-4D7EA2ED1629}" type="parTrans" cxnId="{8604199F-83ED-4983-AD17-D2B2A82ED891}">
      <dgm:prSet/>
      <dgm:spPr/>
      <dgm:t>
        <a:bodyPr/>
        <a:lstStyle/>
        <a:p>
          <a:pPr algn="l"/>
          <a:endParaRPr lang="en-US" sz="2800" b="1"/>
        </a:p>
      </dgm:t>
    </dgm:pt>
    <dgm:pt modelId="{815DA83E-DED3-42DB-98FD-B47425F069DD}" type="sibTrans" cxnId="{8604199F-83ED-4983-AD17-D2B2A82ED891}">
      <dgm:prSet/>
      <dgm:spPr/>
      <dgm:t>
        <a:bodyPr/>
        <a:lstStyle/>
        <a:p>
          <a:pPr algn="l"/>
          <a:endParaRPr lang="en-US" sz="2800" b="1"/>
        </a:p>
      </dgm:t>
    </dgm:pt>
    <dgm:pt modelId="{B5F88D99-190F-47D3-A091-9756B694BB3C}">
      <dgm:prSet phldrT="[Text]" custT="1"/>
      <dgm:spPr/>
      <dgm:t>
        <a:bodyPr/>
        <a:lstStyle/>
        <a:p>
          <a:pPr algn="l"/>
          <a:r>
            <a:rPr lang="vi-VN" sz="2800" b="1"/>
            <a:t> </a:t>
          </a:r>
          <a:r>
            <a:rPr lang="en-US" sz="2800" b="1"/>
            <a:t>Tiêu chuẩn 5. Sử dụng ngoại ngữ và CNTT</a:t>
          </a:r>
          <a:endParaRPr lang="en-US" sz="2800" b="1" dirty="0"/>
        </a:p>
      </dgm:t>
    </dgm:pt>
    <dgm:pt modelId="{5D08867F-D631-4145-A32C-807EDD19F6B9}" type="parTrans" cxnId="{E42CC4A0-271F-46DC-B3E5-D3CB054BBE48}">
      <dgm:prSet/>
      <dgm:spPr/>
      <dgm:t>
        <a:bodyPr/>
        <a:lstStyle/>
        <a:p>
          <a:pPr algn="l"/>
          <a:endParaRPr lang="en-US" sz="2800" b="1"/>
        </a:p>
      </dgm:t>
    </dgm:pt>
    <dgm:pt modelId="{6BA584D8-4BD6-4A93-95C4-34524AF354C8}" type="sibTrans" cxnId="{E42CC4A0-271F-46DC-B3E5-D3CB054BBE48}">
      <dgm:prSet/>
      <dgm:spPr/>
      <dgm:t>
        <a:bodyPr/>
        <a:lstStyle/>
        <a:p>
          <a:pPr algn="l"/>
          <a:endParaRPr lang="en-US" sz="2800" b="1"/>
        </a:p>
      </dgm:t>
    </dgm:pt>
    <dgm:pt modelId="{930C9366-8A73-4035-ABCE-683EE184F357}">
      <dgm:prSet phldrT="[Text]" custT="1"/>
      <dgm:spPr/>
      <dgm:t>
        <a:bodyPr/>
        <a:lstStyle/>
        <a:p>
          <a:pPr algn="l"/>
          <a:r>
            <a:rPr lang="en-US" sz="2800" b="1"/>
            <a:t>Tiêu chuẩn 4. Phát triển mối quan hệ giữa NT, GĐ, XH</a:t>
          </a:r>
          <a:endParaRPr lang="en-US" sz="2800" b="1" dirty="0"/>
        </a:p>
      </dgm:t>
    </dgm:pt>
    <dgm:pt modelId="{474DC139-1A55-482D-BFE0-0D8F45608C7C}" type="parTrans" cxnId="{7AD2E175-A053-481E-A895-FB80783B41AB}">
      <dgm:prSet/>
      <dgm:spPr/>
      <dgm:t>
        <a:bodyPr/>
        <a:lstStyle/>
        <a:p>
          <a:pPr algn="l"/>
          <a:endParaRPr lang="en-US" sz="2800" b="1"/>
        </a:p>
      </dgm:t>
    </dgm:pt>
    <dgm:pt modelId="{837CA8E6-D389-4359-9E8D-98214EDD9E30}" type="sibTrans" cxnId="{7AD2E175-A053-481E-A895-FB80783B41AB}">
      <dgm:prSet/>
      <dgm:spPr/>
      <dgm:t>
        <a:bodyPr/>
        <a:lstStyle/>
        <a:p>
          <a:pPr algn="l"/>
          <a:endParaRPr lang="en-US" sz="2800" b="1"/>
        </a:p>
      </dgm:t>
    </dgm:pt>
    <dgm:pt modelId="{ACF4E458-8B01-46B1-9F94-091BF3C04622}">
      <dgm:prSet phldrT="[Text]" custT="1"/>
      <dgm:spPr/>
      <dgm:t>
        <a:bodyPr/>
        <a:lstStyle/>
        <a:p>
          <a:pPr algn="l"/>
          <a:r>
            <a:rPr lang="en-US" sz="2800" b="1"/>
            <a:t>Tiêu chuẩn 1. Phẩm chất nghề nghiệp</a:t>
          </a:r>
          <a:endParaRPr lang="en-US" sz="2800" b="1" dirty="0"/>
        </a:p>
      </dgm:t>
    </dgm:pt>
    <dgm:pt modelId="{501BA8D0-DF26-4876-BEF1-02ED3DDBBE34}" type="sibTrans" cxnId="{4901C156-48EF-4623-AB50-93D46A17A223}">
      <dgm:prSet/>
      <dgm:spPr/>
      <dgm:t>
        <a:bodyPr/>
        <a:lstStyle/>
        <a:p>
          <a:pPr algn="l"/>
          <a:endParaRPr lang="en-US" sz="2800" b="1"/>
        </a:p>
      </dgm:t>
    </dgm:pt>
    <dgm:pt modelId="{CD658C07-0767-430F-9099-A657EEFDE499}" type="parTrans" cxnId="{4901C156-48EF-4623-AB50-93D46A17A223}">
      <dgm:prSet/>
      <dgm:spPr/>
      <dgm:t>
        <a:bodyPr/>
        <a:lstStyle/>
        <a:p>
          <a:pPr algn="l"/>
          <a:endParaRPr lang="en-US" sz="2800" b="1"/>
        </a:p>
      </dgm:t>
    </dgm:pt>
    <dgm:pt modelId="{5D5500FB-1BE0-4B24-BFE3-4C2AD7877A7E}" type="pres">
      <dgm:prSet presAssocID="{755FF11B-1269-4687-A8B5-6C95DAAC72B3}" presName="linearFlow" presStyleCnt="0">
        <dgm:presLayoutVars>
          <dgm:dir/>
          <dgm:resizeHandles val="exact"/>
        </dgm:presLayoutVars>
      </dgm:prSet>
      <dgm:spPr/>
    </dgm:pt>
    <dgm:pt modelId="{5766FCD4-9D62-4443-BC75-DA273C9A8781}" type="pres">
      <dgm:prSet presAssocID="{ACF4E458-8B01-46B1-9F94-091BF3C04622}" presName="composite" presStyleCnt="0"/>
      <dgm:spPr/>
    </dgm:pt>
    <dgm:pt modelId="{881428DF-D155-4652-ADBF-566FD054DDB8}" type="pres">
      <dgm:prSet presAssocID="{ACF4E458-8B01-46B1-9F94-091BF3C04622}" presName="imgShp" presStyleLbl="fgImgPlace1" presStyleIdx="0" presStyleCnt="5"/>
      <dgm:spPr/>
    </dgm:pt>
    <dgm:pt modelId="{FA484CA3-0D20-4C37-8214-53F6DD94332A}" type="pres">
      <dgm:prSet presAssocID="{ACF4E458-8B01-46B1-9F94-091BF3C04622}" presName="txShp" presStyleLbl="node1" presStyleIdx="0" presStyleCnt="5">
        <dgm:presLayoutVars>
          <dgm:bulletEnabled val="1"/>
        </dgm:presLayoutVars>
      </dgm:prSet>
      <dgm:spPr/>
      <dgm:t>
        <a:bodyPr/>
        <a:lstStyle/>
        <a:p>
          <a:endParaRPr lang="vi-VN"/>
        </a:p>
      </dgm:t>
    </dgm:pt>
    <dgm:pt modelId="{A9121EA3-192F-4F2B-AE67-70236D89AA0F}" type="pres">
      <dgm:prSet presAssocID="{501BA8D0-DF26-4876-BEF1-02ED3DDBBE34}" presName="spacing" presStyleCnt="0"/>
      <dgm:spPr/>
    </dgm:pt>
    <dgm:pt modelId="{A858E57F-38C8-41B4-8454-D59C5D0CB17E}" type="pres">
      <dgm:prSet presAssocID="{54FD406B-88D2-496F-BA00-2A26C5F10716}" presName="composite" presStyleCnt="0"/>
      <dgm:spPr/>
    </dgm:pt>
    <dgm:pt modelId="{CBA01E33-88F5-4484-B9A6-80AD6667AEE5}" type="pres">
      <dgm:prSet presAssocID="{54FD406B-88D2-496F-BA00-2A26C5F10716}" presName="imgShp" presStyleLbl="fgImgPlace1" presStyleIdx="1" presStyleCnt="5"/>
      <dgm:spPr/>
    </dgm:pt>
    <dgm:pt modelId="{52334951-7AA8-47A1-A209-235FC34E1E0E}" type="pres">
      <dgm:prSet presAssocID="{54FD406B-88D2-496F-BA00-2A26C5F10716}" presName="txShp" presStyleLbl="node1" presStyleIdx="1" presStyleCnt="5">
        <dgm:presLayoutVars>
          <dgm:bulletEnabled val="1"/>
        </dgm:presLayoutVars>
      </dgm:prSet>
      <dgm:spPr/>
      <dgm:t>
        <a:bodyPr/>
        <a:lstStyle/>
        <a:p>
          <a:endParaRPr lang="vi-VN"/>
        </a:p>
      </dgm:t>
    </dgm:pt>
    <dgm:pt modelId="{62745A1D-8CD7-40A6-8CAF-F5822C85CBD8}" type="pres">
      <dgm:prSet presAssocID="{4C2D1A22-040D-4BDD-9AB2-9F5BE3C0C842}" presName="spacing" presStyleCnt="0"/>
      <dgm:spPr/>
    </dgm:pt>
    <dgm:pt modelId="{B021C11A-2F06-48DC-80BF-63B973223D12}" type="pres">
      <dgm:prSet presAssocID="{6B3C4AC5-1D35-4A87-9D7E-9B0D1F14DD1A}" presName="composite" presStyleCnt="0"/>
      <dgm:spPr/>
    </dgm:pt>
    <dgm:pt modelId="{1AC3E284-BB0D-4A3B-A931-D29436E02263}" type="pres">
      <dgm:prSet presAssocID="{6B3C4AC5-1D35-4A87-9D7E-9B0D1F14DD1A}" presName="imgShp" presStyleLbl="fgImgPlace1" presStyleIdx="2" presStyleCnt="5"/>
      <dgm:spPr/>
    </dgm:pt>
    <dgm:pt modelId="{530ADF00-95E5-4C9A-BC6C-741090327EB2}" type="pres">
      <dgm:prSet presAssocID="{6B3C4AC5-1D35-4A87-9D7E-9B0D1F14DD1A}" presName="txShp" presStyleLbl="node1" presStyleIdx="2" presStyleCnt="5">
        <dgm:presLayoutVars>
          <dgm:bulletEnabled val="1"/>
        </dgm:presLayoutVars>
      </dgm:prSet>
      <dgm:spPr/>
      <dgm:t>
        <a:bodyPr/>
        <a:lstStyle/>
        <a:p>
          <a:endParaRPr lang="vi-VN"/>
        </a:p>
      </dgm:t>
    </dgm:pt>
    <dgm:pt modelId="{9C7DB856-B1EF-4179-A0E4-78E44FEB9B1C}" type="pres">
      <dgm:prSet presAssocID="{815DA83E-DED3-42DB-98FD-B47425F069DD}" presName="spacing" presStyleCnt="0"/>
      <dgm:spPr/>
    </dgm:pt>
    <dgm:pt modelId="{7917C769-760D-4F67-A528-E9954C2A775D}" type="pres">
      <dgm:prSet presAssocID="{930C9366-8A73-4035-ABCE-683EE184F357}" presName="composite" presStyleCnt="0"/>
      <dgm:spPr/>
    </dgm:pt>
    <dgm:pt modelId="{617B9A71-2EDB-4C4F-AFA6-9202E015CE9E}" type="pres">
      <dgm:prSet presAssocID="{930C9366-8A73-4035-ABCE-683EE184F357}" presName="imgShp" presStyleLbl="fgImgPlace1" presStyleIdx="3" presStyleCnt="5"/>
      <dgm:spPr/>
    </dgm:pt>
    <dgm:pt modelId="{9BA7F6F1-6B21-4188-95DF-93E6E3676A3E}" type="pres">
      <dgm:prSet presAssocID="{930C9366-8A73-4035-ABCE-683EE184F357}" presName="txShp" presStyleLbl="node1" presStyleIdx="3" presStyleCnt="5">
        <dgm:presLayoutVars>
          <dgm:bulletEnabled val="1"/>
        </dgm:presLayoutVars>
      </dgm:prSet>
      <dgm:spPr/>
      <dgm:t>
        <a:bodyPr/>
        <a:lstStyle/>
        <a:p>
          <a:endParaRPr lang="vi-VN"/>
        </a:p>
      </dgm:t>
    </dgm:pt>
    <dgm:pt modelId="{166405BE-50DF-4AA6-A96C-7DE6429A2E1F}" type="pres">
      <dgm:prSet presAssocID="{837CA8E6-D389-4359-9E8D-98214EDD9E30}" presName="spacing" presStyleCnt="0"/>
      <dgm:spPr/>
    </dgm:pt>
    <dgm:pt modelId="{28EA49E2-28B3-4320-A04F-21A5C1AD9F87}" type="pres">
      <dgm:prSet presAssocID="{B5F88D99-190F-47D3-A091-9756B694BB3C}" presName="composite" presStyleCnt="0"/>
      <dgm:spPr/>
    </dgm:pt>
    <dgm:pt modelId="{957E75BA-D7FB-475E-BFD6-97C5D125A51E}" type="pres">
      <dgm:prSet presAssocID="{B5F88D99-190F-47D3-A091-9756B694BB3C}" presName="imgShp" presStyleLbl="fgImgPlace1" presStyleIdx="4" presStyleCnt="5"/>
      <dgm:spPr/>
    </dgm:pt>
    <dgm:pt modelId="{1951DCF2-A324-4A74-8994-282A17AF55E6}" type="pres">
      <dgm:prSet presAssocID="{B5F88D99-190F-47D3-A091-9756B694BB3C}" presName="txShp" presStyleLbl="node1" presStyleIdx="4" presStyleCnt="5">
        <dgm:presLayoutVars>
          <dgm:bulletEnabled val="1"/>
        </dgm:presLayoutVars>
      </dgm:prSet>
      <dgm:spPr/>
      <dgm:t>
        <a:bodyPr/>
        <a:lstStyle/>
        <a:p>
          <a:endParaRPr lang="vi-VN"/>
        </a:p>
      </dgm:t>
    </dgm:pt>
  </dgm:ptLst>
  <dgm:cxnLst>
    <dgm:cxn modelId="{7AD2E175-A053-481E-A895-FB80783B41AB}" srcId="{755FF11B-1269-4687-A8B5-6C95DAAC72B3}" destId="{930C9366-8A73-4035-ABCE-683EE184F357}" srcOrd="3" destOrd="0" parTransId="{474DC139-1A55-482D-BFE0-0D8F45608C7C}" sibTransId="{837CA8E6-D389-4359-9E8D-98214EDD9E30}"/>
    <dgm:cxn modelId="{2795EB6A-C7B0-4065-A6E8-5FF477D2971F}" srcId="{755FF11B-1269-4687-A8B5-6C95DAAC72B3}" destId="{54FD406B-88D2-496F-BA00-2A26C5F10716}" srcOrd="1" destOrd="0" parTransId="{A773384B-F163-4963-BD8A-D0492F9C3971}" sibTransId="{4C2D1A22-040D-4BDD-9AB2-9F5BE3C0C842}"/>
    <dgm:cxn modelId="{AB104A56-49AF-4A6A-994A-F86ADC299350}" type="presOf" srcId="{6B3C4AC5-1D35-4A87-9D7E-9B0D1F14DD1A}" destId="{530ADF00-95E5-4C9A-BC6C-741090327EB2}" srcOrd="0" destOrd="0" presId="urn:microsoft.com/office/officeart/2005/8/layout/vList3"/>
    <dgm:cxn modelId="{E42CC4A0-271F-46DC-B3E5-D3CB054BBE48}" srcId="{755FF11B-1269-4687-A8B5-6C95DAAC72B3}" destId="{B5F88D99-190F-47D3-A091-9756B694BB3C}" srcOrd="4" destOrd="0" parTransId="{5D08867F-D631-4145-A32C-807EDD19F6B9}" sibTransId="{6BA584D8-4BD6-4A93-95C4-34524AF354C8}"/>
    <dgm:cxn modelId="{66784AF7-D178-49FD-9313-0EE2D75D9591}" type="presOf" srcId="{54FD406B-88D2-496F-BA00-2A26C5F10716}" destId="{52334951-7AA8-47A1-A209-235FC34E1E0E}" srcOrd="0" destOrd="0" presId="urn:microsoft.com/office/officeart/2005/8/layout/vList3"/>
    <dgm:cxn modelId="{1AB12E2D-D66F-47C8-B89C-0576613FC499}" type="presOf" srcId="{930C9366-8A73-4035-ABCE-683EE184F357}" destId="{9BA7F6F1-6B21-4188-95DF-93E6E3676A3E}" srcOrd="0" destOrd="0" presId="urn:microsoft.com/office/officeart/2005/8/layout/vList3"/>
    <dgm:cxn modelId="{4901C156-48EF-4623-AB50-93D46A17A223}" srcId="{755FF11B-1269-4687-A8B5-6C95DAAC72B3}" destId="{ACF4E458-8B01-46B1-9F94-091BF3C04622}" srcOrd="0" destOrd="0" parTransId="{CD658C07-0767-430F-9099-A657EEFDE499}" sibTransId="{501BA8D0-DF26-4876-BEF1-02ED3DDBBE34}"/>
    <dgm:cxn modelId="{0BB3BD78-8C9D-49F7-823E-DB0395A569BB}" type="presOf" srcId="{B5F88D99-190F-47D3-A091-9756B694BB3C}" destId="{1951DCF2-A324-4A74-8994-282A17AF55E6}" srcOrd="0" destOrd="0" presId="urn:microsoft.com/office/officeart/2005/8/layout/vList3"/>
    <dgm:cxn modelId="{74577012-F0A0-4F82-AEED-6F55044AEA6E}" type="presOf" srcId="{ACF4E458-8B01-46B1-9F94-091BF3C04622}" destId="{FA484CA3-0D20-4C37-8214-53F6DD94332A}" srcOrd="0" destOrd="0" presId="urn:microsoft.com/office/officeart/2005/8/layout/vList3"/>
    <dgm:cxn modelId="{B1C44A5A-3A17-4CD2-9372-F4E754FF96C3}" type="presOf" srcId="{755FF11B-1269-4687-A8B5-6C95DAAC72B3}" destId="{5D5500FB-1BE0-4B24-BFE3-4C2AD7877A7E}" srcOrd="0" destOrd="0" presId="urn:microsoft.com/office/officeart/2005/8/layout/vList3"/>
    <dgm:cxn modelId="{8604199F-83ED-4983-AD17-D2B2A82ED891}" srcId="{755FF11B-1269-4687-A8B5-6C95DAAC72B3}" destId="{6B3C4AC5-1D35-4A87-9D7E-9B0D1F14DD1A}" srcOrd="2" destOrd="0" parTransId="{4383B9EF-0417-4C4E-A9BE-4D7EA2ED1629}" sibTransId="{815DA83E-DED3-42DB-98FD-B47425F069DD}"/>
    <dgm:cxn modelId="{FA218DDF-F181-41BA-BB99-2115BA69C6A9}" type="presParOf" srcId="{5D5500FB-1BE0-4B24-BFE3-4C2AD7877A7E}" destId="{5766FCD4-9D62-4443-BC75-DA273C9A8781}" srcOrd="0" destOrd="0" presId="urn:microsoft.com/office/officeart/2005/8/layout/vList3"/>
    <dgm:cxn modelId="{B14CCC59-9797-4BCF-8449-ABF608E8AA21}" type="presParOf" srcId="{5766FCD4-9D62-4443-BC75-DA273C9A8781}" destId="{881428DF-D155-4652-ADBF-566FD054DDB8}" srcOrd="0" destOrd="0" presId="urn:microsoft.com/office/officeart/2005/8/layout/vList3"/>
    <dgm:cxn modelId="{E3730E88-46C9-45CD-B3FD-1432303AB794}" type="presParOf" srcId="{5766FCD4-9D62-4443-BC75-DA273C9A8781}" destId="{FA484CA3-0D20-4C37-8214-53F6DD94332A}" srcOrd="1" destOrd="0" presId="urn:microsoft.com/office/officeart/2005/8/layout/vList3"/>
    <dgm:cxn modelId="{7BCADD70-0D47-4135-A331-2B884D4067EC}" type="presParOf" srcId="{5D5500FB-1BE0-4B24-BFE3-4C2AD7877A7E}" destId="{A9121EA3-192F-4F2B-AE67-70236D89AA0F}" srcOrd="1" destOrd="0" presId="urn:microsoft.com/office/officeart/2005/8/layout/vList3"/>
    <dgm:cxn modelId="{1F3AC158-3C61-4FC1-9AD8-2AF959B1F73A}" type="presParOf" srcId="{5D5500FB-1BE0-4B24-BFE3-4C2AD7877A7E}" destId="{A858E57F-38C8-41B4-8454-D59C5D0CB17E}" srcOrd="2" destOrd="0" presId="urn:microsoft.com/office/officeart/2005/8/layout/vList3"/>
    <dgm:cxn modelId="{C3CF6293-D7C9-4155-8F08-C23974FF0781}" type="presParOf" srcId="{A858E57F-38C8-41B4-8454-D59C5D0CB17E}" destId="{CBA01E33-88F5-4484-B9A6-80AD6667AEE5}" srcOrd="0" destOrd="0" presId="urn:microsoft.com/office/officeart/2005/8/layout/vList3"/>
    <dgm:cxn modelId="{DE7A9C9F-2867-4B2E-A91E-07F24321E8DF}" type="presParOf" srcId="{A858E57F-38C8-41B4-8454-D59C5D0CB17E}" destId="{52334951-7AA8-47A1-A209-235FC34E1E0E}" srcOrd="1" destOrd="0" presId="urn:microsoft.com/office/officeart/2005/8/layout/vList3"/>
    <dgm:cxn modelId="{536E73D0-E4DC-4ECD-B0E8-C5A7E6DD2A49}" type="presParOf" srcId="{5D5500FB-1BE0-4B24-BFE3-4C2AD7877A7E}" destId="{62745A1D-8CD7-40A6-8CAF-F5822C85CBD8}" srcOrd="3" destOrd="0" presId="urn:microsoft.com/office/officeart/2005/8/layout/vList3"/>
    <dgm:cxn modelId="{CFD2D43F-721E-4578-953F-91A531B9107F}" type="presParOf" srcId="{5D5500FB-1BE0-4B24-BFE3-4C2AD7877A7E}" destId="{B021C11A-2F06-48DC-80BF-63B973223D12}" srcOrd="4" destOrd="0" presId="urn:microsoft.com/office/officeart/2005/8/layout/vList3"/>
    <dgm:cxn modelId="{D2A584FE-BCEE-45BE-929C-91C9986E9DD9}" type="presParOf" srcId="{B021C11A-2F06-48DC-80BF-63B973223D12}" destId="{1AC3E284-BB0D-4A3B-A931-D29436E02263}" srcOrd="0" destOrd="0" presId="urn:microsoft.com/office/officeart/2005/8/layout/vList3"/>
    <dgm:cxn modelId="{C0F4E65F-9937-489C-B1A7-68B7EF858B38}" type="presParOf" srcId="{B021C11A-2F06-48DC-80BF-63B973223D12}" destId="{530ADF00-95E5-4C9A-BC6C-741090327EB2}" srcOrd="1" destOrd="0" presId="urn:microsoft.com/office/officeart/2005/8/layout/vList3"/>
    <dgm:cxn modelId="{CE77B850-105D-49F1-AD6B-74A1A88DAA5A}" type="presParOf" srcId="{5D5500FB-1BE0-4B24-BFE3-4C2AD7877A7E}" destId="{9C7DB856-B1EF-4179-A0E4-78E44FEB9B1C}" srcOrd="5" destOrd="0" presId="urn:microsoft.com/office/officeart/2005/8/layout/vList3"/>
    <dgm:cxn modelId="{8AC7FEC7-62DC-4B1E-A262-A7A966167B89}" type="presParOf" srcId="{5D5500FB-1BE0-4B24-BFE3-4C2AD7877A7E}" destId="{7917C769-760D-4F67-A528-E9954C2A775D}" srcOrd="6" destOrd="0" presId="urn:microsoft.com/office/officeart/2005/8/layout/vList3"/>
    <dgm:cxn modelId="{F5552593-2633-4DCB-803E-903E35541226}" type="presParOf" srcId="{7917C769-760D-4F67-A528-E9954C2A775D}" destId="{617B9A71-2EDB-4C4F-AFA6-9202E015CE9E}" srcOrd="0" destOrd="0" presId="urn:microsoft.com/office/officeart/2005/8/layout/vList3"/>
    <dgm:cxn modelId="{BFA56548-CB28-489C-9AB6-340AB812944C}" type="presParOf" srcId="{7917C769-760D-4F67-A528-E9954C2A775D}" destId="{9BA7F6F1-6B21-4188-95DF-93E6E3676A3E}" srcOrd="1" destOrd="0" presId="urn:microsoft.com/office/officeart/2005/8/layout/vList3"/>
    <dgm:cxn modelId="{A36DE212-9581-444D-B9BB-0BDEA1E94805}" type="presParOf" srcId="{5D5500FB-1BE0-4B24-BFE3-4C2AD7877A7E}" destId="{166405BE-50DF-4AA6-A96C-7DE6429A2E1F}" srcOrd="7" destOrd="0" presId="urn:microsoft.com/office/officeart/2005/8/layout/vList3"/>
    <dgm:cxn modelId="{A0A101D7-3DE8-4F72-80E0-DF7C44E52EB5}" type="presParOf" srcId="{5D5500FB-1BE0-4B24-BFE3-4C2AD7877A7E}" destId="{28EA49E2-28B3-4320-A04F-21A5C1AD9F87}" srcOrd="8" destOrd="0" presId="urn:microsoft.com/office/officeart/2005/8/layout/vList3"/>
    <dgm:cxn modelId="{675F4AF8-EEC0-437B-83A2-99EE0D303B6F}" type="presParOf" srcId="{28EA49E2-28B3-4320-A04F-21A5C1AD9F87}" destId="{957E75BA-D7FB-475E-BFD6-97C5D125A51E}" srcOrd="0" destOrd="0" presId="urn:microsoft.com/office/officeart/2005/8/layout/vList3"/>
    <dgm:cxn modelId="{B9ED420D-E1E9-4D7C-8943-A1307D5E08BE}" type="presParOf" srcId="{28EA49E2-28B3-4320-A04F-21A5C1AD9F87}" destId="{1951DCF2-A324-4A74-8994-282A17AF55E6}"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400"/>
            <a:t>Tiêu chí 15. Phối hợp giữa Nhà trường, Gia đình, Xã hội để thực hiện giáo dục đạo đức, lối sống cho học sinh (Tốt) </a:t>
          </a:r>
        </a:p>
      </dgm:t>
    </dgm:pt>
    <dgm:pt modelId="{61FF7B9F-3D5D-4D8F-801A-04C3DA27F8DD}" type="sibTrans" cxnId="{FBB207EC-20D9-4EFB-BF1C-1DCDC18F79E2}">
      <dgm:prSet/>
      <dgm:spPr/>
      <dgm:t>
        <a:bodyPr/>
        <a:lstStyle/>
        <a:p>
          <a:pPr algn="just"/>
          <a:endParaRPr lang="en-US" sz="2400"/>
        </a:p>
      </dgm:t>
    </dgm:pt>
    <dgm:pt modelId="{ACB431D5-DD00-4605-9110-DA617E2CB095}" type="par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400" dirty="0" err="1"/>
            <a:t>Giấy</a:t>
          </a:r>
          <a:r>
            <a:rPr lang="en-US" sz="2400" dirty="0"/>
            <a:t> </a:t>
          </a:r>
          <a:r>
            <a:rPr lang="en-US" sz="2400" dirty="0" err="1"/>
            <a:t>khen</a:t>
          </a:r>
          <a:r>
            <a:rPr lang="en-US" sz="2400" dirty="0"/>
            <a:t> </a:t>
          </a:r>
          <a:r>
            <a:rPr lang="en-US" sz="2400" dirty="0" err="1"/>
            <a:t>của</a:t>
          </a:r>
          <a:r>
            <a:rPr lang="en-US" sz="2400" dirty="0"/>
            <a:t> SGD-ĐT </a:t>
          </a:r>
          <a:r>
            <a:rPr lang="en-US" sz="2400" dirty="0" err="1"/>
            <a:t>khen</a:t>
          </a:r>
          <a:r>
            <a:rPr lang="en-US" sz="2400" dirty="0"/>
            <a:t> </a:t>
          </a:r>
          <a:r>
            <a:rPr lang="en-US" sz="2400" dirty="0" err="1"/>
            <a:t>tặng</a:t>
          </a:r>
          <a:r>
            <a:rPr lang="en-US" sz="2400" dirty="0"/>
            <a:t> “</a:t>
          </a:r>
          <a:r>
            <a:rPr lang="en-US" sz="2400" dirty="0" err="1"/>
            <a:t>Đơn</a:t>
          </a:r>
          <a:r>
            <a:rPr lang="en-US" sz="2400" dirty="0"/>
            <a:t> </a:t>
          </a:r>
          <a:r>
            <a:rPr lang="en-US" sz="2400" dirty="0" err="1"/>
            <a:t>vị</a:t>
          </a:r>
          <a:r>
            <a:rPr lang="en-US" sz="2400" dirty="0"/>
            <a:t> </a:t>
          </a:r>
          <a:r>
            <a:rPr lang="en-US" sz="2400" dirty="0" err="1"/>
            <a:t>đạt</a:t>
          </a:r>
          <a:r>
            <a:rPr lang="en-US" sz="2400" dirty="0"/>
            <a:t> </a:t>
          </a:r>
          <a:r>
            <a:rPr lang="en-US" sz="2400" dirty="0" err="1"/>
            <a:t>thành</a:t>
          </a:r>
          <a:r>
            <a:rPr lang="en-US" sz="2400" dirty="0"/>
            <a:t> </a:t>
          </a:r>
          <a:r>
            <a:rPr lang="en-US" sz="2400" dirty="0" err="1"/>
            <a:t>tích</a:t>
          </a:r>
          <a:r>
            <a:rPr lang="en-US" sz="2400" dirty="0"/>
            <a:t> </a:t>
          </a:r>
          <a:r>
            <a:rPr lang="en-US" sz="2400" dirty="0" err="1"/>
            <a:t>tốt</a:t>
          </a:r>
          <a:r>
            <a:rPr lang="en-US" sz="2400" dirty="0"/>
            <a:t> </a:t>
          </a:r>
          <a:r>
            <a:rPr lang="en-US" sz="2400" dirty="0" err="1"/>
            <a:t>về</a:t>
          </a:r>
          <a:r>
            <a:rPr lang="en-US" sz="2400" dirty="0"/>
            <a:t> </a:t>
          </a:r>
          <a:r>
            <a:rPr lang="en-US" sz="2400" dirty="0" err="1"/>
            <a:t>nâng</a:t>
          </a:r>
          <a:r>
            <a:rPr lang="en-US" sz="2400" dirty="0"/>
            <a:t> </a:t>
          </a:r>
          <a:r>
            <a:rPr lang="en-US" sz="2400" dirty="0" err="1"/>
            <a:t>cao</a:t>
          </a:r>
          <a:r>
            <a:rPr lang="en-US" sz="2400" dirty="0"/>
            <a:t> </a:t>
          </a:r>
          <a:r>
            <a:rPr lang="en-US" sz="2400" dirty="0" err="1"/>
            <a:t>việc</a:t>
          </a:r>
          <a:r>
            <a:rPr lang="en-US" sz="2400" dirty="0"/>
            <a:t> </a:t>
          </a:r>
          <a:r>
            <a:rPr lang="en-US" sz="2400" dirty="0" err="1"/>
            <a:t>quản</a:t>
          </a:r>
          <a:r>
            <a:rPr lang="en-US" sz="2400" dirty="0"/>
            <a:t> </a:t>
          </a:r>
          <a:r>
            <a:rPr lang="en-US" sz="2400" dirty="0" err="1"/>
            <a:t>lí</a:t>
          </a:r>
          <a:r>
            <a:rPr lang="en-US" sz="2400" dirty="0"/>
            <a:t> </a:t>
          </a:r>
          <a:r>
            <a:rPr lang="en-US" sz="2400" dirty="0" err="1"/>
            <a:t>chất</a:t>
          </a:r>
          <a:r>
            <a:rPr lang="en-US" sz="2400" dirty="0"/>
            <a:t> </a:t>
          </a:r>
          <a:r>
            <a:rPr lang="en-US" sz="2400" dirty="0" err="1"/>
            <a:t>lượng</a:t>
          </a:r>
          <a:r>
            <a:rPr lang="en-US" sz="2400" dirty="0"/>
            <a:t> GD </a:t>
          </a:r>
          <a:r>
            <a:rPr lang="en-US" sz="2400" dirty="0" err="1"/>
            <a:t>kĩ</a:t>
          </a:r>
          <a:r>
            <a:rPr lang="en-US" sz="2400" dirty="0"/>
            <a:t> </a:t>
          </a:r>
          <a:r>
            <a:rPr lang="en-US" sz="2400" dirty="0" err="1"/>
            <a:t>năng</a:t>
          </a:r>
          <a:r>
            <a:rPr lang="en-US" sz="2400" dirty="0"/>
            <a:t> </a:t>
          </a:r>
          <a:r>
            <a:rPr lang="en-US" sz="2400" dirty="0" err="1"/>
            <a:t>sống</a:t>
          </a:r>
          <a:r>
            <a:rPr lang="en-US" sz="2400" dirty="0"/>
            <a:t> </a:t>
          </a:r>
          <a:r>
            <a:rPr lang="en-US" sz="2400" dirty="0" err="1"/>
            <a:t>cho</a:t>
          </a:r>
          <a:r>
            <a:rPr lang="en-US" sz="2400" dirty="0"/>
            <a:t> HS”.</a:t>
          </a:r>
        </a:p>
      </dgm:t>
    </dgm:pt>
    <dgm:pt modelId="{C254048F-6F62-462D-A246-A406329B2B24}" type="sibTrans" cxnId="{BFBED4C5-DA2C-4265-BC9C-B23EE544ACF0}">
      <dgm:prSet/>
      <dgm:spPr/>
      <dgm:t>
        <a:bodyPr/>
        <a:lstStyle/>
        <a:p>
          <a:pPr algn="just"/>
          <a:endParaRPr lang="en-US" sz="2400"/>
        </a:p>
      </dgm:t>
    </dgm:pt>
    <dgm:pt modelId="{8D7866D6-FC02-4D88-95EB-A370483FD58F}" type="parTrans" cxnId="{BFBED4C5-DA2C-4265-BC9C-B23EE544ACF0}">
      <dgm:prSet/>
      <dgm:spPr/>
      <dgm:t>
        <a:bodyPr/>
        <a:lstStyle/>
        <a:p>
          <a:pPr algn="just"/>
          <a:endParaRPr lang="en-US" sz="2400"/>
        </a:p>
      </dgm:t>
    </dgm:pt>
    <dgm:pt modelId="{A3433EE1-FAE9-455F-93BD-D3781C12BE38}">
      <dgm:prSet phldrT="[Text]" custT="1"/>
      <dgm:spPr/>
      <dgm:t>
        <a:bodyPr/>
        <a:lstStyle/>
        <a:p>
          <a:pPr algn="just"/>
          <a:r>
            <a:rPr lang="en-US" sz="2400" dirty="0" err="1"/>
            <a:t>Hình</a:t>
          </a:r>
          <a:r>
            <a:rPr lang="en-US" sz="2400" dirty="0"/>
            <a:t> </a:t>
          </a:r>
          <a:r>
            <a:rPr lang="en-US" sz="2400" dirty="0" err="1"/>
            <a:t>ảnh</a:t>
          </a:r>
          <a:r>
            <a:rPr lang="en-US" sz="2400" dirty="0"/>
            <a:t> </a:t>
          </a:r>
          <a:r>
            <a:rPr lang="en-US" sz="2400" dirty="0" err="1"/>
            <a:t>và</a:t>
          </a:r>
          <a:r>
            <a:rPr lang="en-US" sz="2400" dirty="0"/>
            <a:t> </a:t>
          </a:r>
          <a:r>
            <a:rPr lang="en-US" sz="2400" dirty="0" err="1"/>
            <a:t>bài</a:t>
          </a:r>
          <a:r>
            <a:rPr lang="en-US" sz="2400" dirty="0"/>
            <a:t> </a:t>
          </a:r>
          <a:r>
            <a:rPr lang="en-US" sz="2400" dirty="0" err="1"/>
            <a:t>viết</a:t>
          </a:r>
          <a:r>
            <a:rPr lang="en-US" sz="2400" dirty="0"/>
            <a:t> </a:t>
          </a:r>
          <a:r>
            <a:rPr lang="en-US" sz="2400" dirty="0" err="1"/>
            <a:t>về</a:t>
          </a:r>
          <a:r>
            <a:rPr lang="en-US" sz="2400" dirty="0"/>
            <a:t> </a:t>
          </a:r>
          <a:r>
            <a:rPr lang="en-US" sz="2400" dirty="0" err="1"/>
            <a:t>các</a:t>
          </a:r>
          <a:r>
            <a:rPr lang="en-US" sz="2400" dirty="0"/>
            <a:t> </a:t>
          </a:r>
          <a:r>
            <a:rPr lang="en-US" sz="2400" dirty="0" err="1"/>
            <a:t>ngày</a:t>
          </a:r>
          <a:r>
            <a:rPr lang="en-US" sz="2400" dirty="0"/>
            <a:t> </a:t>
          </a:r>
          <a:r>
            <a:rPr lang="en-US" sz="2400" dirty="0" err="1"/>
            <a:t>hội</a:t>
          </a:r>
          <a:r>
            <a:rPr lang="vi-VN" sz="2400" dirty="0"/>
            <a:t> đăng trên webside nhà trường</a:t>
          </a:r>
          <a:r>
            <a:rPr lang="en-US" sz="2400" dirty="0"/>
            <a:t>: “</a:t>
          </a:r>
          <a:r>
            <a:rPr lang="en-US" sz="2400" dirty="0" err="1"/>
            <a:t>Vui</a:t>
          </a:r>
          <a:r>
            <a:rPr lang="en-US" sz="2400" dirty="0"/>
            <a:t> </a:t>
          </a:r>
          <a:r>
            <a:rPr lang="en-US" sz="2400" dirty="0" err="1"/>
            <a:t>cùng</a:t>
          </a:r>
          <a:r>
            <a:rPr lang="en-US" sz="2400" dirty="0"/>
            <a:t> </a:t>
          </a:r>
          <a:r>
            <a:rPr lang="en-US" sz="2400" dirty="0" err="1"/>
            <a:t>học</a:t>
          </a:r>
          <a:r>
            <a:rPr lang="en-US" sz="2400" dirty="0"/>
            <a:t> </a:t>
          </a:r>
          <a:r>
            <a:rPr lang="en-US" sz="2400" dirty="0" err="1"/>
            <a:t>sinh</a:t>
          </a:r>
          <a:r>
            <a:rPr lang="en-US" sz="2400" dirty="0"/>
            <a:t> </a:t>
          </a:r>
          <a:r>
            <a:rPr lang="en-US" sz="2400" dirty="0" err="1"/>
            <a:t>lớp</a:t>
          </a:r>
          <a:r>
            <a:rPr lang="en-US" sz="2400" dirty="0"/>
            <a:t> </a:t>
          </a:r>
          <a:r>
            <a:rPr lang="en-US" sz="2400" dirty="0" err="1"/>
            <a:t>Một</a:t>
          </a:r>
          <a:r>
            <a:rPr lang="en-US" sz="2400" dirty="0"/>
            <a:t>”, “</a:t>
          </a:r>
          <a:r>
            <a:rPr lang="en-US" sz="2400" dirty="0" err="1"/>
            <a:t>Vui</a:t>
          </a:r>
          <a:r>
            <a:rPr lang="en-US" sz="2400" dirty="0"/>
            <a:t> </a:t>
          </a:r>
          <a:r>
            <a:rPr lang="en-US" sz="2400" dirty="0" err="1"/>
            <a:t>hội</a:t>
          </a:r>
          <a:r>
            <a:rPr lang="en-US" sz="2400" dirty="0"/>
            <a:t> </a:t>
          </a:r>
          <a:r>
            <a:rPr lang="en-US" sz="2400" dirty="0" err="1"/>
            <a:t>trăng</a:t>
          </a:r>
          <a:r>
            <a:rPr lang="en-US" sz="2400" dirty="0"/>
            <a:t> </a:t>
          </a:r>
          <a:r>
            <a:rPr lang="en-US" sz="2400" dirty="0" err="1"/>
            <a:t>rằm</a:t>
          </a:r>
          <a:r>
            <a:rPr lang="en-US" sz="2400" dirty="0"/>
            <a:t>”, “</a:t>
          </a:r>
          <a:r>
            <a:rPr lang="en-US" sz="2400" dirty="0" err="1"/>
            <a:t>Khám</a:t>
          </a:r>
          <a:r>
            <a:rPr lang="en-US" sz="2400" dirty="0"/>
            <a:t> </a:t>
          </a:r>
          <a:r>
            <a:rPr lang="en-US" sz="2400" dirty="0" err="1"/>
            <a:t>phá</a:t>
          </a:r>
          <a:r>
            <a:rPr lang="en-US" sz="2400" dirty="0"/>
            <a:t> </a:t>
          </a:r>
          <a:r>
            <a:rPr lang="en-US" sz="2400" dirty="0" err="1"/>
            <a:t>và</a:t>
          </a:r>
          <a:r>
            <a:rPr lang="en-US" sz="2400" dirty="0"/>
            <a:t> </a:t>
          </a:r>
          <a:r>
            <a:rPr lang="en-US" sz="2400" dirty="0" err="1"/>
            <a:t>trải</a:t>
          </a:r>
          <a:r>
            <a:rPr lang="en-US" sz="2400" dirty="0"/>
            <a:t> </a:t>
          </a:r>
          <a:r>
            <a:rPr lang="en-US" sz="2400" dirty="0" err="1"/>
            <a:t>nghiệm</a:t>
          </a:r>
          <a:r>
            <a:rPr lang="en-US" sz="2400" dirty="0"/>
            <a:t>”, “</a:t>
          </a:r>
          <a:r>
            <a:rPr lang="en-US" sz="2400" dirty="0" err="1"/>
            <a:t>Sắc</a:t>
          </a:r>
          <a:r>
            <a:rPr lang="en-US" sz="2400" dirty="0"/>
            <a:t> </a:t>
          </a:r>
          <a:r>
            <a:rPr lang="en-US" sz="2400" dirty="0" err="1"/>
            <a:t>xuân</a:t>
          </a:r>
          <a:r>
            <a:rPr lang="en-US" sz="2400" dirty="0"/>
            <a:t> </a:t>
          </a:r>
          <a:r>
            <a:rPr lang="en-US" sz="2400" dirty="0" err="1"/>
            <a:t>yêu</a:t>
          </a:r>
          <a:r>
            <a:rPr lang="en-US" sz="2400" dirty="0"/>
            <a:t> </a:t>
          </a:r>
          <a:r>
            <a:rPr lang="en-US" sz="2400" dirty="0" err="1"/>
            <a:t>thương</a:t>
          </a:r>
          <a:r>
            <a:rPr lang="en-US" sz="2400" dirty="0"/>
            <a:t>”, “</a:t>
          </a:r>
          <a:r>
            <a:rPr lang="en-US" sz="2400" dirty="0" err="1"/>
            <a:t>Suối</a:t>
          </a:r>
          <a:r>
            <a:rPr lang="en-US" sz="2400" dirty="0"/>
            <a:t> </a:t>
          </a:r>
          <a:r>
            <a:rPr lang="en-US" sz="2400" dirty="0" err="1"/>
            <a:t>nguồn</a:t>
          </a:r>
          <a:r>
            <a:rPr lang="en-US" sz="2400" dirty="0"/>
            <a:t> </a:t>
          </a:r>
          <a:r>
            <a:rPr lang="en-US" sz="2400" dirty="0" err="1"/>
            <a:t>yêu</a:t>
          </a:r>
          <a:r>
            <a:rPr lang="en-US" sz="2400" dirty="0"/>
            <a:t> </a:t>
          </a:r>
          <a:r>
            <a:rPr lang="en-US" sz="2400" dirty="0" err="1"/>
            <a:t>thương</a:t>
          </a:r>
          <a:r>
            <a:rPr lang="en-US" sz="2400" dirty="0"/>
            <a:t>”, “</a:t>
          </a:r>
          <a:r>
            <a:rPr lang="en-US" sz="2400" dirty="0" err="1"/>
            <a:t>Sân</a:t>
          </a:r>
          <a:r>
            <a:rPr lang="en-US" sz="2400" dirty="0"/>
            <a:t> </a:t>
          </a:r>
          <a:r>
            <a:rPr lang="en-US" sz="2400" dirty="0" err="1"/>
            <a:t>chơi</a:t>
          </a:r>
          <a:r>
            <a:rPr lang="en-US" sz="2400" dirty="0"/>
            <a:t> </a:t>
          </a:r>
          <a:r>
            <a:rPr lang="en-US" sz="2400" dirty="0" err="1"/>
            <a:t>sáng</a:t>
          </a:r>
          <a:r>
            <a:rPr lang="en-US" sz="2400" dirty="0"/>
            <a:t> </a:t>
          </a:r>
          <a:r>
            <a:rPr lang="en-US" sz="2400" dirty="0" err="1"/>
            <a:t>tạo</a:t>
          </a:r>
          <a:r>
            <a:rPr lang="en-US" sz="2400" dirty="0"/>
            <a:t> </a:t>
          </a:r>
          <a:r>
            <a:rPr lang="en-US" sz="2400" dirty="0" err="1"/>
            <a:t>theo</a:t>
          </a:r>
          <a:r>
            <a:rPr lang="en-US" sz="2400" dirty="0"/>
            <a:t> </a:t>
          </a:r>
          <a:r>
            <a:rPr lang="en-US" sz="2400" dirty="0" err="1"/>
            <a:t>định</a:t>
          </a:r>
          <a:r>
            <a:rPr lang="en-US" sz="2400" dirty="0"/>
            <a:t> </a:t>
          </a:r>
          <a:r>
            <a:rPr lang="en-US" sz="2400" dirty="0" err="1"/>
            <a:t>hướng</a:t>
          </a:r>
          <a:r>
            <a:rPr lang="en-US" sz="2400" dirty="0"/>
            <a:t> STEM” (</a:t>
          </a:r>
          <a:r>
            <a:rPr lang="en-US" sz="2400" dirty="0" err="1"/>
            <a:t>có</a:t>
          </a:r>
          <a:r>
            <a:rPr lang="en-US" sz="2400" dirty="0"/>
            <a:t> </a:t>
          </a:r>
          <a:r>
            <a:rPr lang="en-US" sz="2400" dirty="0" err="1"/>
            <a:t>sự</a:t>
          </a:r>
          <a:r>
            <a:rPr lang="en-US" sz="2400" dirty="0"/>
            <a:t> </a:t>
          </a:r>
          <a:r>
            <a:rPr lang="en-US" sz="2400" dirty="0" err="1"/>
            <a:t>tham</a:t>
          </a:r>
          <a:r>
            <a:rPr lang="en-US" sz="2400" dirty="0"/>
            <a:t> </a:t>
          </a:r>
          <a:r>
            <a:rPr lang="en-US" sz="2400" dirty="0" err="1"/>
            <a:t>gia</a:t>
          </a:r>
          <a:r>
            <a:rPr lang="en-US" sz="2400" dirty="0"/>
            <a:t> </a:t>
          </a:r>
          <a:r>
            <a:rPr lang="en-US" sz="2400" dirty="0" err="1"/>
            <a:t>của</a:t>
          </a:r>
          <a:r>
            <a:rPr lang="en-US" sz="2400" dirty="0"/>
            <a:t> CMHS).</a:t>
          </a:r>
        </a:p>
      </dgm:t>
    </dgm:pt>
    <dgm:pt modelId="{C23451B1-246C-43FF-A7A6-B083150D9757}" type="parTrans" cxnId="{D85D385B-2936-4760-AE31-8DC9F0196D95}">
      <dgm:prSet/>
      <dgm:spPr/>
      <dgm:t>
        <a:bodyPr/>
        <a:lstStyle/>
        <a:p>
          <a:endParaRPr lang="en-US"/>
        </a:p>
      </dgm:t>
    </dgm:pt>
    <dgm:pt modelId="{89E9A6D6-D7E8-48C3-B879-5916079F070A}" type="sibTrans" cxnId="{D85D385B-2936-4760-AE31-8DC9F0196D95}">
      <dgm:prSet/>
      <dgm:spPr/>
      <dgm:t>
        <a:bodyPr/>
        <a:lstStyle/>
        <a:p>
          <a:endParaRPr lang="en-US"/>
        </a:p>
      </dgm:t>
    </dgm:pt>
    <dgm:pt modelId="{68D7B66C-BA61-4818-8025-96583D53E9CC}">
      <dgm:prSet phldrT="[Text]" custT="1"/>
      <dgm:spPr/>
      <dgm:t>
        <a:bodyPr/>
        <a:lstStyle/>
        <a:p>
          <a:pPr algn="just"/>
          <a:r>
            <a:rPr lang="vi-VN" sz="2400" dirty="0"/>
            <a:t>Quyết định thành lập </a:t>
          </a:r>
          <a:r>
            <a:rPr lang="en-US" sz="2400" dirty="0"/>
            <a:t>Ban </a:t>
          </a:r>
          <a:r>
            <a:rPr lang="en-US" sz="2400" dirty="0" err="1"/>
            <a:t>tư</a:t>
          </a:r>
          <a:r>
            <a:rPr lang="en-US" sz="2400" dirty="0"/>
            <a:t> </a:t>
          </a:r>
          <a:r>
            <a:rPr lang="en-US" sz="2400" dirty="0" err="1"/>
            <a:t>vấn</a:t>
          </a:r>
          <a:r>
            <a:rPr lang="en-US" sz="2400" dirty="0"/>
            <a:t> </a:t>
          </a:r>
          <a:r>
            <a:rPr lang="en-US" sz="2400" dirty="0" err="1"/>
            <a:t>tâm</a:t>
          </a:r>
          <a:r>
            <a:rPr lang="en-US" sz="2400" dirty="0"/>
            <a:t> </a:t>
          </a:r>
          <a:r>
            <a:rPr lang="en-US" sz="2400" dirty="0" err="1"/>
            <a:t>lí</a:t>
          </a:r>
          <a:r>
            <a:rPr lang="en-US" sz="2400" dirty="0"/>
            <a:t> </a:t>
          </a:r>
          <a:r>
            <a:rPr lang="en-US" sz="2400" dirty="0" err="1"/>
            <a:t>học</a:t>
          </a:r>
          <a:r>
            <a:rPr lang="en-US" sz="2400" dirty="0"/>
            <a:t> </a:t>
          </a:r>
          <a:r>
            <a:rPr lang="en-US" sz="2400" dirty="0" err="1"/>
            <a:t>đường</a:t>
          </a:r>
          <a:r>
            <a:rPr lang="en-US" sz="2400" dirty="0"/>
            <a:t>, </a:t>
          </a:r>
          <a:r>
            <a:rPr lang="en-US" sz="2400" dirty="0" err="1"/>
            <a:t>Báo</a:t>
          </a:r>
          <a:r>
            <a:rPr lang="en-US" sz="2400" dirty="0"/>
            <a:t> </a:t>
          </a:r>
          <a:r>
            <a:rPr lang="en-US" sz="2400" dirty="0" err="1"/>
            <a:t>cáo</a:t>
          </a:r>
          <a:r>
            <a:rPr lang="en-US" sz="2400" dirty="0"/>
            <a:t> </a:t>
          </a:r>
          <a:r>
            <a:rPr lang="en-US" sz="2400" dirty="0" err="1"/>
            <a:t>hoạt</a:t>
          </a:r>
          <a:r>
            <a:rPr lang="en-US" sz="2400" dirty="0"/>
            <a:t> </a:t>
          </a:r>
          <a:r>
            <a:rPr lang="en-US" sz="2400" dirty="0" err="1"/>
            <a:t>động</a:t>
          </a:r>
          <a:r>
            <a:rPr lang="en-US" sz="2400" dirty="0"/>
            <a:t> </a:t>
          </a:r>
          <a:r>
            <a:rPr lang="en-US" sz="2400" dirty="0" err="1"/>
            <a:t>của</a:t>
          </a:r>
          <a:r>
            <a:rPr lang="en-US" sz="2400" dirty="0"/>
            <a:t> </a:t>
          </a:r>
          <a:r>
            <a:rPr lang="vi-VN" sz="2400" dirty="0"/>
            <a:t>Ban</a:t>
          </a:r>
          <a:r>
            <a:rPr lang="en-US" sz="2400" dirty="0"/>
            <a:t> </a:t>
          </a:r>
          <a:r>
            <a:rPr lang="en-US" sz="2400" dirty="0" err="1"/>
            <a:t>tư</a:t>
          </a:r>
          <a:r>
            <a:rPr lang="en-US" sz="2400" dirty="0"/>
            <a:t> </a:t>
          </a:r>
          <a:r>
            <a:rPr lang="en-US" sz="2400" dirty="0" err="1"/>
            <a:t>vấn</a:t>
          </a:r>
          <a:r>
            <a:rPr lang="en-US" sz="2400" dirty="0"/>
            <a:t> </a:t>
          </a:r>
          <a:r>
            <a:rPr lang="en-US" sz="2400" dirty="0" err="1"/>
            <a:t>tâm</a:t>
          </a:r>
          <a:r>
            <a:rPr lang="en-US" sz="2400" dirty="0"/>
            <a:t> </a:t>
          </a:r>
          <a:r>
            <a:rPr lang="en-US" sz="2400" dirty="0" err="1"/>
            <a:t>lí</a:t>
          </a:r>
          <a:r>
            <a:rPr lang="en-US" sz="2400" dirty="0"/>
            <a:t> </a:t>
          </a:r>
          <a:r>
            <a:rPr lang="en-US" sz="2400" dirty="0" err="1"/>
            <a:t>học</a:t>
          </a:r>
          <a:r>
            <a:rPr lang="en-US" sz="2400" dirty="0"/>
            <a:t> </a:t>
          </a:r>
          <a:r>
            <a:rPr lang="en-US" sz="2400" dirty="0" err="1"/>
            <a:t>đường</a:t>
          </a:r>
          <a:r>
            <a:rPr lang="en-US" sz="2400" dirty="0"/>
            <a:t>.</a:t>
          </a:r>
        </a:p>
      </dgm:t>
    </dgm:pt>
    <dgm:pt modelId="{11231D41-BF34-4CC6-9F7E-40BAE61A4F2B}" type="parTrans" cxnId="{217C23B8-38C5-41AF-AC48-8781743CE8D4}">
      <dgm:prSet/>
      <dgm:spPr/>
      <dgm:t>
        <a:bodyPr/>
        <a:lstStyle/>
        <a:p>
          <a:endParaRPr lang="en-US"/>
        </a:p>
      </dgm:t>
    </dgm:pt>
    <dgm:pt modelId="{7BE0C34A-833E-45DB-AD64-8A3101B6C9C4}" type="sibTrans" cxnId="{217C23B8-38C5-41AF-AC48-8781743CE8D4}">
      <dgm:prSet/>
      <dgm:spPr/>
      <dgm:t>
        <a:bodyPr/>
        <a:lstStyle/>
        <a:p>
          <a:endParaRPr lang="en-US"/>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1">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1" custLinFactNeighborY="15030">
        <dgm:presLayoutVars>
          <dgm:bulletEnabled val="1"/>
        </dgm:presLayoutVars>
      </dgm:prSet>
      <dgm:spPr/>
      <dgm:t>
        <a:bodyPr/>
        <a:lstStyle/>
        <a:p>
          <a:endParaRPr lang="vi-VN"/>
        </a:p>
      </dgm:t>
    </dgm:pt>
  </dgm:ptLst>
  <dgm:cxnLst>
    <dgm:cxn modelId="{75DAB66A-935C-4104-9C0A-997AE1E394CE}" type="presOf" srcId="{E71DD086-78E1-4A7B-A067-7EF965F54500}" destId="{EAA5E331-675E-423D-AC15-7A803FCCBD5B}" srcOrd="0" destOrd="0" presId="urn:microsoft.com/office/officeart/2005/8/layout/vList2"/>
    <dgm:cxn modelId="{5BDADCFD-B2A6-4A19-BBB9-0B16A2776D92}" type="presOf" srcId="{938CF9F2-CAC1-4E9C-8E7B-B9EB0DE329F1}" destId="{9F65BDB7-EF62-4B4E-85A0-166D9510CA04}" srcOrd="0" destOrd="0" presId="urn:microsoft.com/office/officeart/2005/8/layout/vList2"/>
    <dgm:cxn modelId="{C456D825-BBAD-4B69-9EC7-407F8FA769EC}" type="presOf" srcId="{A3433EE1-FAE9-455F-93BD-D3781C12BE38}" destId="{9F65BDB7-EF62-4B4E-85A0-166D9510CA04}" srcOrd="0" destOrd="1" presId="urn:microsoft.com/office/officeart/2005/8/layout/vList2"/>
    <dgm:cxn modelId="{D85D385B-2936-4760-AE31-8DC9F0196D95}" srcId="{E71DD086-78E1-4A7B-A067-7EF965F54500}" destId="{A3433EE1-FAE9-455F-93BD-D3781C12BE38}" srcOrd="1" destOrd="0" parTransId="{C23451B1-246C-43FF-A7A6-B083150D9757}" sibTransId="{89E9A6D6-D7E8-48C3-B879-5916079F070A}"/>
    <dgm:cxn modelId="{FBB207EC-20D9-4EFB-BF1C-1DCDC18F79E2}" srcId="{F5FA18DB-4A11-46A4-9C11-01159ED7D35A}" destId="{E71DD086-78E1-4A7B-A067-7EF965F54500}" srcOrd="0" destOrd="0" parTransId="{ACB431D5-DD00-4605-9110-DA617E2CB095}" sibTransId="{61FF7B9F-3D5D-4D8F-801A-04C3DA27F8DD}"/>
    <dgm:cxn modelId="{217C23B8-38C5-41AF-AC48-8781743CE8D4}" srcId="{E71DD086-78E1-4A7B-A067-7EF965F54500}" destId="{68D7B66C-BA61-4818-8025-96583D53E9CC}" srcOrd="2" destOrd="0" parTransId="{11231D41-BF34-4CC6-9F7E-40BAE61A4F2B}" sibTransId="{7BE0C34A-833E-45DB-AD64-8A3101B6C9C4}"/>
    <dgm:cxn modelId="{52251197-B650-4B85-BE00-71554E04A95B}" type="presOf" srcId="{F5FA18DB-4A11-46A4-9C11-01159ED7D35A}" destId="{8ED48203-7567-45C2-A344-43958AA23651}" srcOrd="0" destOrd="0" presId="urn:microsoft.com/office/officeart/2005/8/layout/vList2"/>
    <dgm:cxn modelId="{CD6F0C31-2907-47FA-8E2E-231DDE6CC78C}" type="presOf" srcId="{68D7B66C-BA61-4818-8025-96583D53E9CC}" destId="{9F65BDB7-EF62-4B4E-85A0-166D9510CA04}" srcOrd="0" destOrd="2"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400" dirty="0" err="1"/>
            <a:t>Tiêu</a:t>
          </a:r>
          <a:r>
            <a:rPr lang="en-US" sz="2400" dirty="0"/>
            <a:t> </a:t>
          </a:r>
          <a:r>
            <a:rPr lang="en-US" sz="2400" dirty="0" err="1"/>
            <a:t>chí</a:t>
          </a:r>
          <a:r>
            <a:rPr lang="en-US" sz="2400" dirty="0"/>
            <a:t> 16. </a:t>
          </a:r>
          <a:r>
            <a:rPr lang="en-US" sz="2400" dirty="0" err="1"/>
            <a:t>Phối</a:t>
          </a:r>
          <a:r>
            <a:rPr lang="en-US" sz="2400" dirty="0"/>
            <a:t> </a:t>
          </a:r>
          <a:r>
            <a:rPr lang="en-US" sz="2400" dirty="0" err="1"/>
            <a:t>hợp</a:t>
          </a:r>
          <a:r>
            <a:rPr lang="en-US" sz="2400" dirty="0"/>
            <a:t> </a:t>
          </a:r>
          <a:r>
            <a:rPr lang="en-US" sz="2400" dirty="0" err="1"/>
            <a:t>giữa</a:t>
          </a:r>
          <a:r>
            <a:rPr lang="en-US" sz="2400" dirty="0"/>
            <a:t> </a:t>
          </a:r>
          <a:r>
            <a:rPr lang="en-US" sz="2400" dirty="0" err="1"/>
            <a:t>Nhà</a:t>
          </a:r>
          <a:r>
            <a:rPr lang="en-US" sz="2400" dirty="0"/>
            <a:t> </a:t>
          </a:r>
          <a:r>
            <a:rPr lang="en-US" sz="2400" dirty="0" err="1"/>
            <a:t>trường</a:t>
          </a:r>
          <a:r>
            <a:rPr lang="en-US" sz="2400" dirty="0"/>
            <a:t>, Gia </a:t>
          </a:r>
          <a:r>
            <a:rPr lang="en-US" sz="2400" dirty="0" err="1"/>
            <a:t>đình</a:t>
          </a:r>
          <a:r>
            <a:rPr lang="en-US" sz="2400" dirty="0"/>
            <a:t>, </a:t>
          </a:r>
          <a:r>
            <a:rPr lang="en-US" sz="2400" dirty="0" err="1"/>
            <a:t>Xã</a:t>
          </a:r>
          <a:r>
            <a:rPr lang="en-US" sz="2400" dirty="0"/>
            <a:t> </a:t>
          </a:r>
          <a:r>
            <a:rPr lang="en-US" sz="2400" dirty="0" err="1"/>
            <a:t>hội</a:t>
          </a:r>
          <a:r>
            <a:rPr lang="en-US" sz="2400" dirty="0"/>
            <a:t> </a:t>
          </a:r>
          <a:r>
            <a:rPr lang="en-US" sz="2400" dirty="0" err="1"/>
            <a:t>trong</a:t>
          </a:r>
          <a:r>
            <a:rPr lang="en-US" sz="2400" dirty="0"/>
            <a:t> </a:t>
          </a:r>
          <a:r>
            <a:rPr lang="en-US" sz="2400" dirty="0" err="1"/>
            <a:t>huy</a:t>
          </a:r>
          <a:r>
            <a:rPr lang="en-US" sz="2400" dirty="0"/>
            <a:t> </a:t>
          </a:r>
          <a:r>
            <a:rPr lang="en-US" sz="2400" dirty="0" err="1"/>
            <a:t>động</a:t>
          </a:r>
          <a:r>
            <a:rPr lang="en-US" sz="2400" dirty="0"/>
            <a:t> </a:t>
          </a:r>
          <a:r>
            <a:rPr lang="en-US" sz="2400" dirty="0" err="1"/>
            <a:t>và</a:t>
          </a:r>
          <a:r>
            <a:rPr lang="en-US" sz="2400" dirty="0"/>
            <a:t> </a:t>
          </a:r>
          <a:r>
            <a:rPr lang="en-US" sz="2400" dirty="0" err="1"/>
            <a:t>sử</a:t>
          </a:r>
          <a:r>
            <a:rPr lang="en-US" sz="2400" dirty="0"/>
            <a:t> </a:t>
          </a:r>
          <a:r>
            <a:rPr lang="en-US" sz="2400" dirty="0" err="1"/>
            <a:t>dụng</a:t>
          </a:r>
          <a:r>
            <a:rPr lang="en-US" sz="2400" dirty="0"/>
            <a:t> </a:t>
          </a:r>
          <a:r>
            <a:rPr lang="en-US" sz="2400" dirty="0" err="1"/>
            <a:t>nguồn</a:t>
          </a:r>
          <a:r>
            <a:rPr lang="en-US" sz="2400" dirty="0"/>
            <a:t> </a:t>
          </a:r>
          <a:r>
            <a:rPr lang="en-US" sz="2400" dirty="0" err="1"/>
            <a:t>lực</a:t>
          </a:r>
          <a:r>
            <a:rPr lang="en-US" sz="2400" dirty="0"/>
            <a:t> </a:t>
          </a:r>
          <a:r>
            <a:rPr lang="en-US" sz="2400" dirty="0" err="1"/>
            <a:t>để</a:t>
          </a:r>
          <a:r>
            <a:rPr lang="en-US" sz="2400" dirty="0"/>
            <a:t> </a:t>
          </a:r>
          <a:r>
            <a:rPr lang="en-US" sz="2400" dirty="0" err="1"/>
            <a:t>phát</a:t>
          </a:r>
          <a:r>
            <a:rPr lang="en-US" sz="2400" dirty="0"/>
            <a:t> </a:t>
          </a:r>
          <a:r>
            <a:rPr lang="en-US" sz="2400"/>
            <a:t>triển</a:t>
          </a:r>
          <a:r>
            <a:rPr lang="en-US" sz="2400" dirty="0"/>
            <a:t> </a:t>
          </a:r>
          <a:r>
            <a:rPr lang="en-US" sz="2400" dirty="0" err="1"/>
            <a:t>nhà</a:t>
          </a:r>
          <a:r>
            <a:rPr lang="en-US" sz="2400" dirty="0"/>
            <a:t> </a:t>
          </a:r>
          <a:r>
            <a:rPr lang="en-US" sz="2400" dirty="0" err="1"/>
            <a:t>trường</a:t>
          </a:r>
          <a:r>
            <a:rPr lang="en-US" sz="2400" dirty="0"/>
            <a:t> (</a:t>
          </a:r>
          <a:r>
            <a:rPr lang="en-US" sz="2400" dirty="0" err="1"/>
            <a:t>Tốt</a:t>
          </a:r>
          <a:r>
            <a:rPr lang="en-US" sz="2400" dirty="0"/>
            <a:t>) </a:t>
          </a:r>
        </a:p>
      </dgm:t>
    </dgm:pt>
    <dgm:pt modelId="{61FF7B9F-3D5D-4D8F-801A-04C3DA27F8DD}" type="sibTrans" cxnId="{FBB207EC-20D9-4EFB-BF1C-1DCDC18F79E2}">
      <dgm:prSet/>
      <dgm:spPr/>
      <dgm:t>
        <a:bodyPr/>
        <a:lstStyle/>
        <a:p>
          <a:pPr algn="just"/>
          <a:endParaRPr lang="en-US" sz="2400"/>
        </a:p>
      </dgm:t>
    </dgm:pt>
    <dgm:pt modelId="{ACB431D5-DD00-4605-9110-DA617E2CB095}" type="par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400" dirty="0" err="1"/>
            <a:t>Báo</a:t>
          </a:r>
          <a:r>
            <a:rPr lang="en-US" sz="2400" dirty="0"/>
            <a:t> </a:t>
          </a:r>
          <a:r>
            <a:rPr lang="en-US" sz="2400" dirty="0" err="1"/>
            <a:t>cáo</a:t>
          </a:r>
          <a:r>
            <a:rPr lang="en-US" sz="2400" dirty="0"/>
            <a:t> </a:t>
          </a:r>
          <a:r>
            <a:rPr lang="en-US" sz="2400" dirty="0" err="1"/>
            <a:t>việc</a:t>
          </a:r>
          <a:r>
            <a:rPr lang="en-US" sz="2400" dirty="0"/>
            <a:t> </a:t>
          </a:r>
          <a:r>
            <a:rPr lang="en-US" sz="2400" dirty="0" err="1"/>
            <a:t>sử</a:t>
          </a:r>
          <a:r>
            <a:rPr lang="en-US" sz="2400" dirty="0"/>
            <a:t> </a:t>
          </a:r>
          <a:r>
            <a:rPr lang="en-US" sz="2400" dirty="0" err="1"/>
            <a:t>dụng</a:t>
          </a:r>
          <a:r>
            <a:rPr lang="en-US" sz="2400" dirty="0"/>
            <a:t> </a:t>
          </a:r>
          <a:r>
            <a:rPr lang="en-US" sz="2400" dirty="0" err="1"/>
            <a:t>nguồn</a:t>
          </a:r>
          <a:r>
            <a:rPr lang="en-US" sz="2400" dirty="0"/>
            <a:t> </a:t>
          </a:r>
          <a:r>
            <a:rPr lang="en-US" sz="2400" dirty="0" err="1"/>
            <a:t>kinh</a:t>
          </a:r>
          <a:r>
            <a:rPr lang="en-US" sz="2400" dirty="0"/>
            <a:t> </a:t>
          </a:r>
          <a:r>
            <a:rPr lang="en-US" sz="2400" dirty="0" err="1"/>
            <a:t>phí</a:t>
          </a:r>
          <a:r>
            <a:rPr lang="en-US" sz="2400" dirty="0"/>
            <a:t> </a:t>
          </a:r>
          <a:r>
            <a:rPr lang="en-US" sz="2400" dirty="0" err="1"/>
            <a:t>hoạt</a:t>
          </a:r>
          <a:r>
            <a:rPr lang="en-US" sz="2400" dirty="0"/>
            <a:t> </a:t>
          </a:r>
          <a:r>
            <a:rPr lang="en-US" sz="2400" dirty="0" err="1"/>
            <a:t>động</a:t>
          </a:r>
          <a:r>
            <a:rPr lang="en-US" sz="2400" dirty="0"/>
            <a:t> </a:t>
          </a:r>
          <a:r>
            <a:rPr lang="en-US" sz="2400" dirty="0" err="1"/>
            <a:t>của</a:t>
          </a:r>
          <a:r>
            <a:rPr lang="en-US" sz="2400" dirty="0"/>
            <a:t> Ban </a:t>
          </a:r>
          <a:r>
            <a:rPr lang="en-US" sz="2400" dirty="0" err="1"/>
            <a:t>đại</a:t>
          </a:r>
          <a:r>
            <a:rPr lang="en-US" sz="2400" dirty="0"/>
            <a:t> </a:t>
          </a:r>
          <a:r>
            <a:rPr lang="en-US" sz="2400" dirty="0" err="1"/>
            <a:t>diện</a:t>
          </a:r>
          <a:r>
            <a:rPr lang="en-US" sz="2400" dirty="0"/>
            <a:t> CMHS.</a:t>
          </a:r>
        </a:p>
      </dgm:t>
    </dgm:pt>
    <dgm:pt modelId="{C254048F-6F62-462D-A246-A406329B2B24}" type="sibTrans" cxnId="{BFBED4C5-DA2C-4265-BC9C-B23EE544ACF0}">
      <dgm:prSet/>
      <dgm:spPr/>
      <dgm:t>
        <a:bodyPr/>
        <a:lstStyle/>
        <a:p>
          <a:pPr algn="just"/>
          <a:endParaRPr lang="en-US" sz="2400"/>
        </a:p>
      </dgm:t>
    </dgm:pt>
    <dgm:pt modelId="{8D7866D6-FC02-4D88-95EB-A370483FD58F}" type="parTrans" cxnId="{BFBED4C5-DA2C-4265-BC9C-B23EE544ACF0}">
      <dgm:prSet/>
      <dgm:spPr/>
      <dgm:t>
        <a:bodyPr/>
        <a:lstStyle/>
        <a:p>
          <a:pPr algn="just"/>
          <a:endParaRPr lang="en-US" sz="2400"/>
        </a:p>
      </dgm:t>
    </dgm:pt>
    <dgm:pt modelId="{A3433EE1-FAE9-455F-93BD-D3781C12BE38}">
      <dgm:prSet phldrT="[Text]" custT="1"/>
      <dgm:spPr/>
      <dgm:t>
        <a:bodyPr/>
        <a:lstStyle/>
        <a:p>
          <a:pPr algn="just"/>
          <a:r>
            <a:rPr lang="en-US" sz="2400" dirty="0" err="1"/>
            <a:t>Báo</a:t>
          </a:r>
          <a:r>
            <a:rPr lang="en-US" sz="2400" dirty="0"/>
            <a:t> </a:t>
          </a:r>
          <a:r>
            <a:rPr lang="en-US" sz="2400" dirty="0" err="1"/>
            <a:t>cáo</a:t>
          </a:r>
          <a:r>
            <a:rPr lang="en-US" sz="2400" dirty="0"/>
            <a:t> </a:t>
          </a:r>
          <a:r>
            <a:rPr lang="vi-VN" sz="2400" dirty="0"/>
            <a:t>chia sẻ kinh nghiệm với các trường trong Quận về việc s</a:t>
          </a:r>
          <a:r>
            <a:rPr lang="en-US" sz="2400" dirty="0"/>
            <a:t>ử </a:t>
          </a:r>
          <a:r>
            <a:rPr lang="en-US" sz="2400" dirty="0" err="1"/>
            <a:t>dụng</a:t>
          </a:r>
          <a:r>
            <a:rPr lang="en-US" sz="2400" dirty="0"/>
            <a:t> </a:t>
          </a:r>
          <a:r>
            <a:rPr lang="en-US" sz="2400" dirty="0" err="1"/>
            <a:t>nguồn</a:t>
          </a:r>
          <a:r>
            <a:rPr lang="en-US" sz="2400" dirty="0"/>
            <a:t> </a:t>
          </a:r>
          <a:r>
            <a:rPr lang="en-US" sz="2400" dirty="0" err="1"/>
            <a:t>tài</a:t>
          </a:r>
          <a:r>
            <a:rPr lang="en-US" sz="2400" dirty="0"/>
            <a:t> </a:t>
          </a:r>
          <a:r>
            <a:rPr lang="en-US" sz="2400" dirty="0" err="1"/>
            <a:t>trợ</a:t>
          </a:r>
          <a:r>
            <a:rPr lang="en-US" sz="2400" dirty="0"/>
            <a:t> </a:t>
          </a:r>
          <a:r>
            <a:rPr lang="en-US" sz="2400" dirty="0" err="1"/>
            <a:t>theo</a:t>
          </a:r>
          <a:r>
            <a:rPr lang="en-US" sz="2400" dirty="0"/>
            <a:t> </a:t>
          </a:r>
          <a:r>
            <a:rPr lang="en-US" sz="2400" dirty="0" err="1"/>
            <a:t>Thông</a:t>
          </a:r>
          <a:r>
            <a:rPr lang="en-US" sz="2400" dirty="0"/>
            <a:t> </a:t>
          </a:r>
          <a:r>
            <a:rPr lang="en-US" sz="2400" dirty="0" err="1"/>
            <a:t>tư</a:t>
          </a:r>
          <a:r>
            <a:rPr lang="en-US" sz="2400" dirty="0"/>
            <a:t> 29/2012/BGD-ĐT (</a:t>
          </a:r>
          <a:r>
            <a:rPr lang="vi-VN" sz="2400" dirty="0"/>
            <a:t>Hiện tại: </a:t>
          </a:r>
          <a:r>
            <a:rPr lang="en-US" sz="2400" dirty="0"/>
            <a:t>TT 16/2018).</a:t>
          </a:r>
        </a:p>
      </dgm:t>
    </dgm:pt>
    <dgm:pt modelId="{C23451B1-246C-43FF-A7A6-B083150D9757}" type="parTrans" cxnId="{D85D385B-2936-4760-AE31-8DC9F0196D95}">
      <dgm:prSet/>
      <dgm:spPr/>
      <dgm:t>
        <a:bodyPr/>
        <a:lstStyle/>
        <a:p>
          <a:endParaRPr lang="en-US"/>
        </a:p>
      </dgm:t>
    </dgm:pt>
    <dgm:pt modelId="{89E9A6D6-D7E8-48C3-B879-5916079F070A}" type="sibTrans" cxnId="{D85D385B-2936-4760-AE31-8DC9F0196D95}">
      <dgm:prSet/>
      <dgm:spPr/>
      <dgm:t>
        <a:bodyPr/>
        <a:lstStyle/>
        <a:p>
          <a:endParaRPr lang="en-US"/>
        </a:p>
      </dgm:t>
    </dgm:pt>
    <dgm:pt modelId="{6872D7F3-0C27-4E8E-A984-299BF210E309}">
      <dgm:prSet phldrT="[Text]" custT="1"/>
      <dgm:spPr/>
      <dgm:t>
        <a:bodyPr/>
        <a:lstStyle/>
        <a:p>
          <a:pPr algn="just"/>
          <a:r>
            <a:rPr lang="en-US" sz="2400" dirty="0" err="1"/>
            <a:t>Kết</a:t>
          </a:r>
          <a:r>
            <a:rPr lang="en-US" sz="2400" dirty="0"/>
            <a:t> </a:t>
          </a:r>
          <a:r>
            <a:rPr lang="en-US" sz="2400" dirty="0" err="1"/>
            <a:t>luận</a:t>
          </a:r>
          <a:r>
            <a:rPr lang="en-US" sz="2400" dirty="0"/>
            <a:t> </a:t>
          </a:r>
          <a:r>
            <a:rPr lang="en-US" sz="2400" dirty="0" err="1"/>
            <a:t>của</a:t>
          </a:r>
          <a:r>
            <a:rPr lang="en-US" sz="2400" dirty="0"/>
            <a:t> </a:t>
          </a:r>
          <a:r>
            <a:rPr lang="en-US" sz="2400" dirty="0" err="1"/>
            <a:t>Đoàn</a:t>
          </a:r>
          <a:r>
            <a:rPr lang="en-US" sz="2400" dirty="0"/>
            <a:t> Thanh </a:t>
          </a:r>
          <a:r>
            <a:rPr lang="en-US" sz="2400" dirty="0" err="1"/>
            <a:t>tra</a:t>
          </a:r>
          <a:r>
            <a:rPr lang="en-US" sz="2400" dirty="0"/>
            <a:t> </a:t>
          </a:r>
          <a:r>
            <a:rPr lang="en-US" sz="2400" dirty="0" err="1"/>
            <a:t>Chuyên</a:t>
          </a:r>
          <a:r>
            <a:rPr lang="en-US" sz="2400" dirty="0"/>
            <a:t> </a:t>
          </a:r>
          <a:r>
            <a:rPr lang="en-US" sz="2400" dirty="0" err="1"/>
            <a:t>đề</a:t>
          </a:r>
          <a:r>
            <a:rPr lang="en-US" sz="2400" dirty="0"/>
            <a:t> </a:t>
          </a:r>
          <a:r>
            <a:rPr lang="en-US" sz="2400" dirty="0" err="1"/>
            <a:t>về</a:t>
          </a:r>
          <a:r>
            <a:rPr lang="en-US" sz="2400" dirty="0"/>
            <a:t> </a:t>
          </a:r>
          <a:r>
            <a:rPr lang="en-US" sz="2400" dirty="0" err="1"/>
            <a:t>tổ</a:t>
          </a:r>
          <a:r>
            <a:rPr lang="en-US" sz="2400" dirty="0"/>
            <a:t> </a:t>
          </a:r>
          <a:r>
            <a:rPr lang="en-US" sz="2400" dirty="0" err="1"/>
            <a:t>chức</a:t>
          </a:r>
          <a:r>
            <a:rPr lang="en-US" sz="2400" dirty="0"/>
            <a:t> </a:t>
          </a:r>
          <a:r>
            <a:rPr lang="en-US" sz="2400" dirty="0" err="1"/>
            <a:t>các</a:t>
          </a:r>
          <a:r>
            <a:rPr lang="en-US" sz="2400" dirty="0"/>
            <a:t> </a:t>
          </a:r>
          <a:r>
            <a:rPr lang="en-US" sz="2400" dirty="0" err="1"/>
            <a:t>khoản</a:t>
          </a:r>
          <a:r>
            <a:rPr lang="en-US" sz="2400" dirty="0"/>
            <a:t> </a:t>
          </a:r>
          <a:r>
            <a:rPr lang="en-US" sz="2400" dirty="0" err="1"/>
            <a:t>thu</a:t>
          </a:r>
          <a:r>
            <a:rPr lang="en-US" sz="2400" dirty="0"/>
            <a:t> </a:t>
          </a:r>
          <a:r>
            <a:rPr lang="en-US" sz="2400" dirty="0" err="1"/>
            <a:t>đầu</a:t>
          </a:r>
          <a:r>
            <a:rPr lang="en-US" sz="2400" dirty="0"/>
            <a:t> </a:t>
          </a:r>
          <a:r>
            <a:rPr lang="en-US" sz="2400" dirty="0" err="1"/>
            <a:t>năm</a:t>
          </a:r>
          <a:r>
            <a:rPr lang="en-US" sz="2400" dirty="0"/>
            <a:t>, </a:t>
          </a:r>
          <a:r>
            <a:rPr lang="en-US" sz="2400" dirty="0" err="1"/>
            <a:t>về</a:t>
          </a:r>
          <a:r>
            <a:rPr lang="en-US" sz="2400" dirty="0"/>
            <a:t> </a:t>
          </a:r>
          <a:r>
            <a:rPr lang="en-US" sz="2400" dirty="0" err="1"/>
            <a:t>Kinh</a:t>
          </a:r>
          <a:r>
            <a:rPr lang="en-US" sz="2400" dirty="0"/>
            <a:t> </a:t>
          </a:r>
          <a:r>
            <a:rPr lang="en-US" sz="2400" dirty="0" err="1"/>
            <a:t>phí</a:t>
          </a:r>
          <a:r>
            <a:rPr lang="en-US" sz="2400" dirty="0"/>
            <a:t> </a:t>
          </a:r>
          <a:r>
            <a:rPr lang="en-US" sz="2400" dirty="0" err="1"/>
            <a:t>hoạt</a:t>
          </a:r>
          <a:r>
            <a:rPr lang="en-US" sz="2400" dirty="0"/>
            <a:t> </a:t>
          </a:r>
          <a:r>
            <a:rPr lang="en-US" sz="2400" dirty="0" err="1"/>
            <a:t>động</a:t>
          </a:r>
          <a:r>
            <a:rPr lang="en-US" sz="2400" dirty="0"/>
            <a:t> </a:t>
          </a:r>
          <a:r>
            <a:rPr lang="en-US" sz="2400" dirty="0" err="1"/>
            <a:t>của</a:t>
          </a:r>
          <a:r>
            <a:rPr lang="en-US" sz="2400" dirty="0"/>
            <a:t> Ban </a:t>
          </a:r>
          <a:r>
            <a:rPr lang="en-US" sz="2400" dirty="0" err="1"/>
            <a:t>đại</a:t>
          </a:r>
          <a:r>
            <a:rPr lang="en-US" sz="2400" dirty="0"/>
            <a:t> </a:t>
          </a:r>
          <a:r>
            <a:rPr lang="en-US" sz="2400" dirty="0" err="1"/>
            <a:t>diện</a:t>
          </a:r>
          <a:r>
            <a:rPr lang="en-US" sz="2400" dirty="0"/>
            <a:t> CMHS </a:t>
          </a:r>
          <a:r>
            <a:rPr lang="en-US" sz="2400" dirty="0" err="1"/>
            <a:t>theo</a:t>
          </a:r>
          <a:r>
            <a:rPr lang="en-US" sz="2400" dirty="0"/>
            <a:t> TT 55 </a:t>
          </a:r>
          <a:r>
            <a:rPr lang="en-US" sz="2400" dirty="0" err="1"/>
            <a:t>và</a:t>
          </a:r>
          <a:r>
            <a:rPr lang="en-US" sz="2400" dirty="0"/>
            <a:t> </a:t>
          </a:r>
          <a:r>
            <a:rPr lang="en-US" sz="2400" dirty="0" err="1"/>
            <a:t>Quy</a:t>
          </a:r>
          <a:r>
            <a:rPr lang="en-US" sz="2400" dirty="0"/>
            <a:t> </a:t>
          </a:r>
          <a:r>
            <a:rPr lang="en-US" sz="2400" dirty="0" err="1"/>
            <a:t>định</a:t>
          </a:r>
          <a:r>
            <a:rPr lang="en-US" sz="2400" dirty="0"/>
            <a:t> </a:t>
          </a:r>
          <a:r>
            <a:rPr lang="en-US" sz="2400" dirty="0" err="1"/>
            <a:t>về</a:t>
          </a:r>
          <a:r>
            <a:rPr lang="en-US" sz="2400" dirty="0"/>
            <a:t> </a:t>
          </a:r>
          <a:r>
            <a:rPr lang="en-US" sz="2400" dirty="0" err="1"/>
            <a:t>tài</a:t>
          </a:r>
          <a:r>
            <a:rPr lang="en-US" sz="2400" dirty="0"/>
            <a:t> </a:t>
          </a:r>
          <a:r>
            <a:rPr lang="en-US" sz="2400" dirty="0" err="1"/>
            <a:t>trợ</a:t>
          </a:r>
          <a:r>
            <a:rPr lang="en-US" sz="2400" dirty="0"/>
            <a:t> </a:t>
          </a:r>
          <a:r>
            <a:rPr lang="en-US" sz="2400" dirty="0" err="1"/>
            <a:t>cho</a:t>
          </a:r>
          <a:r>
            <a:rPr lang="en-US" sz="2400" dirty="0"/>
            <a:t> </a:t>
          </a:r>
          <a:r>
            <a:rPr lang="en-US" sz="2400" dirty="0" err="1"/>
            <a:t>các</a:t>
          </a:r>
          <a:r>
            <a:rPr lang="en-US" sz="2400" dirty="0"/>
            <a:t> </a:t>
          </a:r>
          <a:r>
            <a:rPr lang="en-US" sz="2400" dirty="0" err="1"/>
            <a:t>cơ</a:t>
          </a:r>
          <a:r>
            <a:rPr lang="en-US" sz="2400" dirty="0"/>
            <a:t> </a:t>
          </a:r>
          <a:r>
            <a:rPr lang="en-US" sz="2400" dirty="0" err="1"/>
            <a:t>sở</a:t>
          </a:r>
          <a:r>
            <a:rPr lang="en-US" sz="2400" dirty="0"/>
            <a:t> GD </a:t>
          </a:r>
          <a:r>
            <a:rPr lang="en-US" sz="2400" dirty="0" err="1"/>
            <a:t>thuộc</a:t>
          </a:r>
          <a:r>
            <a:rPr lang="en-US" sz="2400" dirty="0"/>
            <a:t> </a:t>
          </a:r>
          <a:r>
            <a:rPr lang="en-US" sz="2400" dirty="0" err="1"/>
            <a:t>hệ</a:t>
          </a:r>
          <a:r>
            <a:rPr lang="en-US" sz="2400" dirty="0"/>
            <a:t> </a:t>
          </a:r>
          <a:r>
            <a:rPr lang="en-US" sz="2400" dirty="0" err="1"/>
            <a:t>thống</a:t>
          </a:r>
          <a:r>
            <a:rPr lang="en-US" sz="2400" dirty="0"/>
            <a:t> GD </a:t>
          </a:r>
          <a:r>
            <a:rPr lang="en-US" sz="2400" dirty="0" err="1"/>
            <a:t>quốc</a:t>
          </a:r>
          <a:r>
            <a:rPr lang="en-US" sz="2400" dirty="0"/>
            <a:t> </a:t>
          </a:r>
          <a:r>
            <a:rPr lang="en-US" sz="2400" dirty="0" err="1"/>
            <a:t>dân</a:t>
          </a:r>
          <a:r>
            <a:rPr lang="en-US" sz="2400" dirty="0"/>
            <a:t> </a:t>
          </a:r>
          <a:r>
            <a:rPr lang="en-US" sz="2400" dirty="0" err="1"/>
            <a:t>theo</a:t>
          </a:r>
          <a:r>
            <a:rPr lang="en-US" sz="2400" dirty="0"/>
            <a:t> TT29 </a:t>
          </a:r>
          <a:r>
            <a:rPr lang="en-US" sz="2400" dirty="0" err="1"/>
            <a:t>của</a:t>
          </a:r>
          <a:r>
            <a:rPr lang="en-US" sz="2400" dirty="0"/>
            <a:t> Thanh </a:t>
          </a:r>
          <a:r>
            <a:rPr lang="en-US" sz="2400" dirty="0" err="1"/>
            <a:t>tra</a:t>
          </a:r>
          <a:r>
            <a:rPr lang="en-US" sz="2400" dirty="0"/>
            <a:t> SGD-ĐT.</a:t>
          </a:r>
        </a:p>
      </dgm:t>
    </dgm:pt>
    <dgm:pt modelId="{D56A99FE-DB2A-4286-8712-1ACF6345F7ED}" type="parTrans" cxnId="{8CF50F61-A64D-4242-B77E-693A4CD778AE}">
      <dgm:prSet/>
      <dgm:spPr/>
      <dgm:t>
        <a:bodyPr/>
        <a:lstStyle/>
        <a:p>
          <a:endParaRPr lang="en-US"/>
        </a:p>
      </dgm:t>
    </dgm:pt>
    <dgm:pt modelId="{226EA500-A3A2-4202-87E7-51A83595E4F1}" type="sibTrans" cxnId="{8CF50F61-A64D-4242-B77E-693A4CD778AE}">
      <dgm:prSet/>
      <dgm:spPr/>
      <dgm:t>
        <a:bodyPr/>
        <a:lstStyle/>
        <a:p>
          <a:endParaRPr lang="en-US"/>
        </a:p>
      </dgm:t>
    </dgm:pt>
    <dgm:pt modelId="{3746B178-973C-4A08-907D-21858CC48CDD}">
      <dgm:prSet phldrT="[Text]" custT="1"/>
      <dgm:spPr/>
      <dgm:t>
        <a:bodyPr/>
        <a:lstStyle/>
        <a:p>
          <a:pPr algn="just"/>
          <a:endParaRPr lang="en-US" sz="2400"/>
        </a:p>
      </dgm:t>
    </dgm:pt>
    <dgm:pt modelId="{50D7FC82-9ED8-4B16-9805-4DFD6278524A}" type="parTrans" cxnId="{4475EB1A-C5BF-4EB6-BFFA-DD0793F6F19E}">
      <dgm:prSet/>
      <dgm:spPr/>
      <dgm:t>
        <a:bodyPr/>
        <a:lstStyle/>
        <a:p>
          <a:endParaRPr lang="en-US"/>
        </a:p>
      </dgm:t>
    </dgm:pt>
    <dgm:pt modelId="{1AC65475-7A04-4308-93C4-080EB64AF787}" type="sibTrans" cxnId="{4475EB1A-C5BF-4EB6-BFFA-DD0793F6F19E}">
      <dgm:prSet/>
      <dgm:spPr/>
      <dgm:t>
        <a:bodyPr/>
        <a:lstStyle/>
        <a:p>
          <a:endParaRPr lang="en-US"/>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1">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1" custLinFactNeighborX="0" custLinFactNeighborY="18369">
        <dgm:presLayoutVars>
          <dgm:bulletEnabled val="1"/>
        </dgm:presLayoutVars>
      </dgm:prSet>
      <dgm:spPr/>
      <dgm:t>
        <a:bodyPr/>
        <a:lstStyle/>
        <a:p>
          <a:endParaRPr lang="vi-VN"/>
        </a:p>
      </dgm:t>
    </dgm:pt>
  </dgm:ptLst>
  <dgm:cxnLst>
    <dgm:cxn modelId="{4475EB1A-C5BF-4EB6-BFFA-DD0793F6F19E}" srcId="{E71DD086-78E1-4A7B-A067-7EF965F54500}" destId="{3746B178-973C-4A08-907D-21858CC48CDD}" srcOrd="3" destOrd="0" parTransId="{50D7FC82-9ED8-4B16-9805-4DFD6278524A}" sibTransId="{1AC65475-7A04-4308-93C4-080EB64AF787}"/>
    <dgm:cxn modelId="{C456D825-BBAD-4B69-9EC7-407F8FA769EC}" type="presOf" srcId="{A3433EE1-FAE9-455F-93BD-D3781C12BE38}" destId="{9F65BDB7-EF62-4B4E-85A0-166D9510CA04}" srcOrd="0" destOrd="1" presId="urn:microsoft.com/office/officeart/2005/8/layout/vList2"/>
    <dgm:cxn modelId="{49C85A3D-1B36-4040-901D-FEF650FAD71C}" type="presOf" srcId="{6872D7F3-0C27-4E8E-A984-299BF210E309}" destId="{9F65BDB7-EF62-4B4E-85A0-166D9510CA04}" srcOrd="0" destOrd="2" presId="urn:microsoft.com/office/officeart/2005/8/layout/vList2"/>
    <dgm:cxn modelId="{5BDADCFD-B2A6-4A19-BBB9-0B16A2776D92}" type="presOf" srcId="{938CF9F2-CAC1-4E9C-8E7B-B9EB0DE329F1}" destId="{9F65BDB7-EF62-4B4E-85A0-166D9510CA04}" srcOrd="0" destOrd="0"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8CF50F61-A64D-4242-B77E-693A4CD778AE}" srcId="{E71DD086-78E1-4A7B-A067-7EF965F54500}" destId="{6872D7F3-0C27-4E8E-A984-299BF210E309}" srcOrd="2" destOrd="0" parTransId="{D56A99FE-DB2A-4286-8712-1ACF6345F7ED}" sibTransId="{226EA500-A3A2-4202-87E7-51A83595E4F1}"/>
    <dgm:cxn modelId="{D85D385B-2936-4760-AE31-8DC9F0196D95}" srcId="{E71DD086-78E1-4A7B-A067-7EF965F54500}" destId="{A3433EE1-FAE9-455F-93BD-D3781C12BE38}" srcOrd="1" destOrd="0" parTransId="{C23451B1-246C-43FF-A7A6-B083150D9757}" sibTransId="{89E9A6D6-D7E8-48C3-B879-5916079F070A}"/>
    <dgm:cxn modelId="{259F0416-FB81-4C7D-A150-899D8191EBF6}" type="presOf" srcId="{3746B178-973C-4A08-907D-21858CC48CDD}" destId="{9F65BDB7-EF62-4B4E-85A0-166D9510CA04}" srcOrd="0" destOrd="3" presId="urn:microsoft.com/office/officeart/2005/8/layout/vList2"/>
    <dgm:cxn modelId="{52251197-B650-4B85-BE00-71554E04A95B}" type="presOf" srcId="{F5FA18DB-4A11-46A4-9C11-01159ED7D35A}" destId="{8ED48203-7567-45C2-A344-43958AA23651}" srcOrd="0" destOrd="0"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75DAB66A-935C-4104-9C0A-997AE1E394CE}" type="presOf" srcId="{E71DD086-78E1-4A7B-A067-7EF965F54500}" destId="{EAA5E331-675E-423D-AC15-7A803FCCBD5B}" srcOrd="0" destOrd="0" presId="urn:microsoft.com/office/officeart/2005/8/layout/vList2"/>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400"/>
            <a:t>Tiêu chí 17. Sử dụng ngoại ngữ (Khá) </a:t>
          </a:r>
        </a:p>
      </dgm:t>
    </dgm:pt>
    <dgm:pt modelId="{61FF7B9F-3D5D-4D8F-801A-04C3DA27F8DD}" type="sibTrans" cxnId="{FBB207EC-20D9-4EFB-BF1C-1DCDC18F79E2}">
      <dgm:prSet/>
      <dgm:spPr/>
      <dgm:t>
        <a:bodyPr/>
        <a:lstStyle/>
        <a:p>
          <a:pPr algn="just"/>
          <a:endParaRPr lang="en-US" sz="2400"/>
        </a:p>
      </dgm:t>
    </dgm:pt>
    <dgm:pt modelId="{ACB431D5-DD00-4605-9110-DA617E2CB095}" type="par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400" dirty="0" err="1"/>
            <a:t>Kế</a:t>
          </a:r>
          <a:r>
            <a:rPr lang="en-US" sz="2400" dirty="0"/>
            <a:t> </a:t>
          </a:r>
          <a:r>
            <a:rPr lang="en-US" sz="2400" dirty="0" err="1"/>
            <a:t>hoạch</a:t>
          </a:r>
          <a:r>
            <a:rPr lang="en-US" sz="2400" dirty="0"/>
            <a:t> </a:t>
          </a:r>
          <a:r>
            <a:rPr lang="vi-VN" sz="2400" dirty="0"/>
            <a:t>và báo cáo kết quả thực hiện Kế hoạch </a:t>
          </a:r>
          <a:r>
            <a:rPr lang="en-US" sz="2400" dirty="0" err="1"/>
            <a:t>phát</a:t>
          </a:r>
          <a:r>
            <a:rPr lang="en-US" sz="2400" dirty="0"/>
            <a:t> </a:t>
          </a:r>
          <a:r>
            <a:rPr lang="en-US" sz="2400" dirty="0" err="1"/>
            <a:t>triển</a:t>
          </a:r>
          <a:r>
            <a:rPr lang="en-US" sz="2400" dirty="0"/>
            <a:t> </a:t>
          </a:r>
          <a:r>
            <a:rPr lang="en-US" sz="2400" dirty="0" err="1"/>
            <a:t>năng</a:t>
          </a:r>
          <a:r>
            <a:rPr lang="en-US" sz="2400" dirty="0"/>
            <a:t> </a:t>
          </a:r>
          <a:r>
            <a:rPr lang="en-US" sz="2400" dirty="0" err="1"/>
            <a:t>lực</a:t>
          </a:r>
          <a:r>
            <a:rPr lang="en-US" sz="2400" dirty="0"/>
            <a:t> </a:t>
          </a:r>
          <a:r>
            <a:rPr lang="en-US" sz="2400" dirty="0" err="1"/>
            <a:t>sử</a:t>
          </a:r>
          <a:r>
            <a:rPr lang="en-US" sz="2400" dirty="0"/>
            <a:t> </a:t>
          </a:r>
          <a:r>
            <a:rPr lang="en-US" sz="2400" dirty="0" err="1"/>
            <a:t>dụng</a:t>
          </a:r>
          <a:r>
            <a:rPr lang="en-US" sz="2400" dirty="0"/>
            <a:t> </a:t>
          </a:r>
          <a:r>
            <a:rPr lang="en-US" sz="2400" dirty="0" err="1"/>
            <a:t>ngoại</a:t>
          </a:r>
          <a:r>
            <a:rPr lang="en-US" sz="2400" dirty="0"/>
            <a:t> </a:t>
          </a:r>
          <a:r>
            <a:rPr lang="en-US" sz="2400" dirty="0" err="1"/>
            <a:t>ngữ</a:t>
          </a:r>
          <a:r>
            <a:rPr lang="en-US" sz="2400" dirty="0"/>
            <a:t> </a:t>
          </a:r>
          <a:r>
            <a:rPr lang="en-US" sz="2400" dirty="0" err="1"/>
            <a:t>cho</a:t>
          </a:r>
          <a:r>
            <a:rPr lang="en-US" sz="2400" dirty="0"/>
            <a:t> CB - GV – NV – HS </a:t>
          </a:r>
          <a:r>
            <a:rPr lang="en-US" sz="2400" dirty="0" err="1"/>
            <a:t>trong</a:t>
          </a:r>
          <a:r>
            <a:rPr lang="en-US" sz="2400" dirty="0"/>
            <a:t> </a:t>
          </a:r>
          <a:r>
            <a:rPr lang="en-US" sz="2400" dirty="0" err="1"/>
            <a:t>trường</a:t>
          </a:r>
          <a:r>
            <a:rPr lang="en-US" sz="2400" dirty="0"/>
            <a:t> </a:t>
          </a:r>
          <a:r>
            <a:rPr lang="en-US" sz="2400" dirty="0" err="1"/>
            <a:t>theo</a:t>
          </a:r>
          <a:r>
            <a:rPr lang="en-US" sz="2400" dirty="0"/>
            <a:t> </a:t>
          </a:r>
          <a:r>
            <a:rPr lang="en-US" sz="2400" dirty="0" err="1"/>
            <a:t>chuẩn</a:t>
          </a:r>
          <a:r>
            <a:rPr lang="en-US" sz="2400" dirty="0"/>
            <a:t> </a:t>
          </a:r>
          <a:r>
            <a:rPr lang="en-US" sz="2400" dirty="0" err="1"/>
            <a:t>Đề</a:t>
          </a:r>
          <a:r>
            <a:rPr lang="en-US" sz="2400" dirty="0"/>
            <a:t> </a:t>
          </a:r>
          <a:r>
            <a:rPr lang="en-US" sz="2400" dirty="0" err="1"/>
            <a:t>án</a:t>
          </a:r>
          <a:r>
            <a:rPr lang="en-US" sz="2400" dirty="0"/>
            <a:t> </a:t>
          </a:r>
          <a:r>
            <a:rPr lang="en-US" sz="2400" dirty="0" err="1"/>
            <a:t>Trường</a:t>
          </a:r>
          <a:r>
            <a:rPr lang="en-US" sz="2400" dirty="0"/>
            <a:t> </a:t>
          </a:r>
          <a:r>
            <a:rPr lang="en-US" sz="2400" dirty="0" err="1"/>
            <a:t>Tiên</a:t>
          </a:r>
          <a:r>
            <a:rPr lang="en-US" sz="2400" dirty="0"/>
            <a:t> </a:t>
          </a:r>
          <a:r>
            <a:rPr lang="en-US" sz="2400" dirty="0" err="1"/>
            <a:t>Tiến</a:t>
          </a:r>
          <a:r>
            <a:rPr lang="en-US" sz="2400" dirty="0"/>
            <a:t>.</a:t>
          </a:r>
        </a:p>
      </dgm:t>
    </dgm:pt>
    <dgm:pt modelId="{C254048F-6F62-462D-A246-A406329B2B24}" type="sibTrans" cxnId="{BFBED4C5-DA2C-4265-BC9C-B23EE544ACF0}">
      <dgm:prSet/>
      <dgm:spPr/>
      <dgm:t>
        <a:bodyPr/>
        <a:lstStyle/>
        <a:p>
          <a:pPr algn="just"/>
          <a:endParaRPr lang="en-US" sz="2400"/>
        </a:p>
      </dgm:t>
    </dgm:pt>
    <dgm:pt modelId="{8D7866D6-FC02-4D88-95EB-A370483FD58F}" type="parTrans" cxnId="{BFBED4C5-DA2C-4265-BC9C-B23EE544ACF0}">
      <dgm:prSet/>
      <dgm:spPr/>
      <dgm:t>
        <a:bodyPr/>
        <a:lstStyle/>
        <a:p>
          <a:pPr algn="just"/>
          <a:endParaRPr lang="en-US" sz="2400"/>
        </a:p>
      </dgm:t>
    </dgm:pt>
    <dgm:pt modelId="{380861CC-5ABC-4D45-B934-805F5D36D34C}">
      <dgm:prSet phldrT="[Text]" custT="1"/>
      <dgm:spPr/>
      <dgm:t>
        <a:bodyPr/>
        <a:lstStyle/>
        <a:p>
          <a:pPr algn="just"/>
          <a:r>
            <a:rPr lang="en-US" sz="2400" dirty="0" err="1"/>
            <a:t>Tiêu</a:t>
          </a:r>
          <a:r>
            <a:rPr lang="en-US" sz="2400" dirty="0"/>
            <a:t> </a:t>
          </a:r>
          <a:r>
            <a:rPr lang="en-US" sz="2400" dirty="0" err="1"/>
            <a:t>chí</a:t>
          </a:r>
          <a:r>
            <a:rPr lang="en-US" sz="2400" dirty="0"/>
            <a:t> 18. </a:t>
          </a:r>
          <a:r>
            <a:rPr lang="en-US" sz="2400" dirty="0" err="1"/>
            <a:t>Ứng</a:t>
          </a:r>
          <a:r>
            <a:rPr lang="en-US" sz="2400" dirty="0"/>
            <a:t> </a:t>
          </a:r>
          <a:r>
            <a:rPr lang="en-US" sz="2400" dirty="0" err="1"/>
            <a:t>dụng</a:t>
          </a:r>
          <a:r>
            <a:rPr lang="en-US" sz="2400" dirty="0"/>
            <a:t> </a:t>
          </a:r>
          <a:r>
            <a:rPr lang="en-US" sz="2400" dirty="0" err="1"/>
            <a:t>công</a:t>
          </a:r>
          <a:r>
            <a:rPr lang="en-US" sz="2400" dirty="0"/>
            <a:t> </a:t>
          </a:r>
          <a:r>
            <a:rPr lang="en-US" sz="2400" dirty="0" err="1"/>
            <a:t>nghệ</a:t>
          </a:r>
          <a:r>
            <a:rPr lang="en-US" sz="2400" dirty="0"/>
            <a:t> </a:t>
          </a:r>
          <a:r>
            <a:rPr lang="en-US" sz="2400" dirty="0" err="1"/>
            <a:t>thông</a:t>
          </a:r>
          <a:r>
            <a:rPr lang="en-US" sz="2400" dirty="0"/>
            <a:t> tin (</a:t>
          </a:r>
          <a:r>
            <a:rPr lang="en-US" sz="2400" dirty="0" err="1"/>
            <a:t>Tốt</a:t>
          </a:r>
          <a:r>
            <a:rPr lang="en-US" sz="2400" dirty="0"/>
            <a:t>) </a:t>
          </a:r>
        </a:p>
      </dgm:t>
    </dgm:pt>
    <dgm:pt modelId="{9A5C0290-6F4D-47F7-8D08-E48208BA3234}" type="parTrans" cxnId="{0F94A833-B9F1-4428-BC06-607F7EBD345D}">
      <dgm:prSet/>
      <dgm:spPr/>
      <dgm:t>
        <a:bodyPr/>
        <a:lstStyle/>
        <a:p>
          <a:endParaRPr lang="en-US"/>
        </a:p>
      </dgm:t>
    </dgm:pt>
    <dgm:pt modelId="{BA2A3E0C-E20A-46D6-9226-5C9F4825F58E}" type="sibTrans" cxnId="{0F94A833-B9F1-4428-BC06-607F7EBD345D}">
      <dgm:prSet/>
      <dgm:spPr/>
      <dgm:t>
        <a:bodyPr/>
        <a:lstStyle/>
        <a:p>
          <a:endParaRPr lang="en-US"/>
        </a:p>
      </dgm:t>
    </dgm:pt>
    <dgm:pt modelId="{4BB2E300-7250-44BA-8AED-52894091CE32}">
      <dgm:prSet phldrT="[Text]" custT="1"/>
      <dgm:spPr/>
      <dgm:t>
        <a:bodyPr/>
        <a:lstStyle/>
        <a:p>
          <a:pPr algn="just"/>
          <a:r>
            <a:rPr lang="en-US" sz="2400" dirty="0" err="1"/>
            <a:t>Bài</a:t>
          </a:r>
          <a:r>
            <a:rPr lang="en-US" sz="2400" dirty="0"/>
            <a:t> </a:t>
          </a:r>
          <a:r>
            <a:rPr lang="en-US" sz="2400" dirty="0" err="1"/>
            <a:t>giảng</a:t>
          </a:r>
          <a:r>
            <a:rPr lang="en-US" sz="2400" dirty="0"/>
            <a:t>, </a:t>
          </a:r>
          <a:r>
            <a:rPr lang="en-US" sz="2400" dirty="0" err="1"/>
            <a:t>học</a:t>
          </a:r>
          <a:r>
            <a:rPr lang="en-US" sz="2400" dirty="0"/>
            <a:t> </a:t>
          </a:r>
          <a:r>
            <a:rPr lang="en-US" sz="2400" dirty="0" err="1"/>
            <a:t>liệu</a:t>
          </a:r>
          <a:r>
            <a:rPr lang="en-US" sz="2400" dirty="0"/>
            <a:t> </a:t>
          </a:r>
          <a:r>
            <a:rPr lang="en-US" sz="2400" dirty="0" err="1"/>
            <a:t>điện</a:t>
          </a:r>
          <a:r>
            <a:rPr lang="en-US" sz="2400" dirty="0"/>
            <a:t> </a:t>
          </a:r>
          <a:r>
            <a:rPr lang="en-US" sz="2400" dirty="0" err="1"/>
            <a:t>tử</a:t>
          </a:r>
          <a:r>
            <a:rPr lang="en-US" sz="2400" dirty="0"/>
            <a:t> </a:t>
          </a:r>
          <a:r>
            <a:rPr lang="en-US" sz="2400" dirty="0" err="1"/>
            <a:t>của</a:t>
          </a:r>
          <a:r>
            <a:rPr lang="en-US" sz="2400" dirty="0"/>
            <a:t> GV.</a:t>
          </a:r>
        </a:p>
      </dgm:t>
    </dgm:pt>
    <dgm:pt modelId="{CA721687-6DA6-4166-B55A-150116E39C8A}" type="parTrans" cxnId="{F21C6150-A4F8-486A-855C-2FFE8996F7D5}">
      <dgm:prSet/>
      <dgm:spPr/>
      <dgm:t>
        <a:bodyPr/>
        <a:lstStyle/>
        <a:p>
          <a:endParaRPr lang="en-US"/>
        </a:p>
      </dgm:t>
    </dgm:pt>
    <dgm:pt modelId="{CD88A4C2-67B9-44A6-8D02-16F647D4275D}" type="sibTrans" cxnId="{F21C6150-A4F8-486A-855C-2FFE8996F7D5}">
      <dgm:prSet/>
      <dgm:spPr/>
      <dgm:t>
        <a:bodyPr/>
        <a:lstStyle/>
        <a:p>
          <a:endParaRPr lang="en-US"/>
        </a:p>
      </dgm:t>
    </dgm:pt>
    <dgm:pt modelId="{A328693E-2582-4C5C-816A-B842701DD00B}">
      <dgm:prSet phldrT="[Text]" custT="1"/>
      <dgm:spPr/>
      <dgm:t>
        <a:bodyPr/>
        <a:lstStyle/>
        <a:p>
          <a:pPr algn="just"/>
          <a:r>
            <a:rPr lang="vi-VN" sz="2400" dirty="0"/>
            <a:t>Tạo điều kiện cho </a:t>
          </a:r>
          <a:r>
            <a:rPr lang="en-US" sz="2400" dirty="0"/>
            <a:t>CB-GV </a:t>
          </a:r>
          <a:r>
            <a:rPr lang="en-US" sz="2400" dirty="0" err="1"/>
            <a:t>tham</a:t>
          </a:r>
          <a:r>
            <a:rPr lang="en-US" sz="2400" dirty="0"/>
            <a:t> </a:t>
          </a:r>
          <a:r>
            <a:rPr lang="en-US" sz="2400" dirty="0" err="1"/>
            <a:t>gia</a:t>
          </a:r>
          <a:r>
            <a:rPr lang="en-US" sz="2400" dirty="0"/>
            <a:t> </a:t>
          </a:r>
          <a:r>
            <a:rPr lang="en-US" sz="2400" dirty="0" err="1"/>
            <a:t>lớp</a:t>
          </a:r>
          <a:r>
            <a:rPr lang="en-US" sz="2400" dirty="0"/>
            <a:t> </a:t>
          </a:r>
          <a:r>
            <a:rPr lang="en-US" sz="2400" dirty="0" err="1"/>
            <a:t>học</a:t>
          </a:r>
          <a:r>
            <a:rPr lang="en-US" sz="2400" dirty="0"/>
            <a:t> </a:t>
          </a:r>
          <a:r>
            <a:rPr lang="en-US" sz="2400" dirty="0" err="1"/>
            <a:t>Dạy</a:t>
          </a:r>
          <a:r>
            <a:rPr lang="en-US" sz="2400" dirty="0"/>
            <a:t> </a:t>
          </a:r>
          <a:r>
            <a:rPr lang="en-US" sz="2400" dirty="0" err="1"/>
            <a:t>học</a:t>
          </a:r>
          <a:r>
            <a:rPr lang="en-US" sz="2400" dirty="0"/>
            <a:t> </a:t>
          </a:r>
          <a:r>
            <a:rPr lang="en-US" sz="2400" dirty="0" err="1"/>
            <a:t>dự</a:t>
          </a:r>
          <a:r>
            <a:rPr lang="en-US" sz="2400" dirty="0"/>
            <a:t> </a:t>
          </a:r>
          <a:r>
            <a:rPr lang="en-US" sz="2400" dirty="0" err="1"/>
            <a:t>án</a:t>
          </a:r>
          <a:r>
            <a:rPr lang="en-US" sz="2400" dirty="0"/>
            <a:t>, GV </a:t>
          </a:r>
          <a:r>
            <a:rPr lang="en-US" sz="2400" dirty="0" err="1"/>
            <a:t>sáng</a:t>
          </a:r>
          <a:r>
            <a:rPr lang="en-US" sz="2400" dirty="0"/>
            <a:t> </a:t>
          </a:r>
          <a:r>
            <a:rPr lang="en-US" sz="2400" dirty="0" err="1"/>
            <a:t>tạo</a:t>
          </a:r>
          <a:r>
            <a:rPr lang="en-US" sz="2400" dirty="0"/>
            <a:t> </a:t>
          </a:r>
          <a:r>
            <a:rPr lang="en-US" sz="2400" dirty="0" err="1"/>
            <a:t>trên</a:t>
          </a:r>
          <a:r>
            <a:rPr lang="en-US" sz="2400" dirty="0"/>
            <a:t> </a:t>
          </a:r>
          <a:r>
            <a:rPr lang="en-US" sz="2400" dirty="0" err="1"/>
            <a:t>nền</a:t>
          </a:r>
          <a:r>
            <a:rPr lang="en-US" sz="2400" dirty="0"/>
            <a:t> </a:t>
          </a:r>
          <a:r>
            <a:rPr lang="en-US" sz="2400" dirty="0" err="1"/>
            <a:t>tảng</a:t>
          </a:r>
          <a:r>
            <a:rPr lang="en-US" sz="2400" dirty="0"/>
            <a:t> </a:t>
          </a:r>
          <a:r>
            <a:rPr lang="en-US" sz="2400" dirty="0" err="1"/>
            <a:t>công</a:t>
          </a:r>
          <a:r>
            <a:rPr lang="en-US" sz="2400" dirty="0"/>
            <a:t> </a:t>
          </a:r>
          <a:r>
            <a:rPr lang="en-US" sz="2400" dirty="0" err="1"/>
            <a:t>nghệ</a:t>
          </a:r>
          <a:r>
            <a:rPr lang="en-US" sz="2400" dirty="0"/>
            <a:t> </a:t>
          </a:r>
          <a:r>
            <a:rPr lang="en-US" sz="2400" dirty="0" err="1"/>
            <a:t>thông</a:t>
          </a:r>
          <a:r>
            <a:rPr lang="en-US" sz="2400" dirty="0"/>
            <a:t> tin</a:t>
          </a:r>
          <a:r>
            <a:rPr lang="vi-VN" sz="2400" dirty="0"/>
            <a:t>, </a:t>
          </a:r>
          <a:r>
            <a:rPr lang="en-US" sz="2400" dirty="0" err="1"/>
            <a:t>Phương</a:t>
          </a:r>
          <a:r>
            <a:rPr lang="en-US" sz="2400" dirty="0"/>
            <a:t> </a:t>
          </a:r>
          <a:r>
            <a:rPr lang="en-US" sz="2400" dirty="0" err="1"/>
            <a:t>pháp</a:t>
          </a:r>
          <a:r>
            <a:rPr lang="en-US" sz="2400" dirty="0"/>
            <a:t> </a:t>
          </a:r>
          <a:r>
            <a:rPr lang="en-US" sz="2400" dirty="0" err="1"/>
            <a:t>và</a:t>
          </a:r>
          <a:r>
            <a:rPr lang="en-US" sz="2400" dirty="0"/>
            <a:t> </a:t>
          </a:r>
          <a:r>
            <a:rPr lang="en-US" sz="2400" dirty="0" err="1"/>
            <a:t>Quy</a:t>
          </a:r>
          <a:r>
            <a:rPr lang="en-US" sz="2400" dirty="0"/>
            <a:t> </a:t>
          </a:r>
          <a:r>
            <a:rPr lang="en-US" sz="2400" dirty="0" err="1"/>
            <a:t>trình</a:t>
          </a:r>
          <a:r>
            <a:rPr lang="en-US" sz="2400" dirty="0"/>
            <a:t> </a:t>
          </a:r>
          <a:r>
            <a:rPr lang="en-US" sz="2400" dirty="0" err="1"/>
            <a:t>giảng</a:t>
          </a:r>
          <a:r>
            <a:rPr lang="en-US" sz="2400" dirty="0"/>
            <a:t> </a:t>
          </a:r>
          <a:r>
            <a:rPr lang="en-US" sz="2400" dirty="0" err="1"/>
            <a:t>dạy</a:t>
          </a:r>
          <a:r>
            <a:rPr lang="en-US" sz="2400" dirty="0"/>
            <a:t> </a:t>
          </a:r>
          <a:r>
            <a:rPr lang="en-US" sz="2400" dirty="0" err="1"/>
            <a:t>theo</a:t>
          </a:r>
          <a:r>
            <a:rPr lang="en-US" sz="2400" dirty="0"/>
            <a:t> </a:t>
          </a:r>
          <a:r>
            <a:rPr lang="en-US" sz="2400" dirty="0" err="1"/>
            <a:t>định</a:t>
          </a:r>
          <a:r>
            <a:rPr lang="en-US" sz="2400" dirty="0"/>
            <a:t> </a:t>
          </a:r>
          <a:r>
            <a:rPr lang="en-US" sz="2400" dirty="0" err="1"/>
            <a:t>hướng</a:t>
          </a:r>
          <a:r>
            <a:rPr lang="en-US" sz="2400" dirty="0"/>
            <a:t> STEM &amp; STEAM</a:t>
          </a:r>
          <a:r>
            <a:rPr lang="vi-VN" sz="2400" dirty="0"/>
            <a:t> (</a:t>
          </a:r>
          <a:r>
            <a:rPr lang="en-US" sz="2400" dirty="0" err="1"/>
            <a:t>Giấy</a:t>
          </a:r>
          <a:r>
            <a:rPr lang="en-US" sz="2400" dirty="0"/>
            <a:t> </a:t>
          </a:r>
          <a:r>
            <a:rPr lang="en-US" sz="2400" dirty="0" err="1"/>
            <a:t>chứng</a:t>
          </a:r>
          <a:r>
            <a:rPr lang="en-US" sz="2400" dirty="0"/>
            <a:t> </a:t>
          </a:r>
          <a:r>
            <a:rPr lang="en-US" sz="2400" dirty="0" err="1"/>
            <a:t>nhận</a:t>
          </a:r>
          <a:r>
            <a:rPr lang="en-US" sz="2400" dirty="0"/>
            <a:t> </a:t>
          </a:r>
          <a:r>
            <a:rPr lang="vi-VN" sz="2400" dirty="0"/>
            <a:t>hoàn thành </a:t>
          </a:r>
          <a:r>
            <a:rPr lang="en-US" sz="2400" dirty="0" err="1"/>
            <a:t>khóa</a:t>
          </a:r>
          <a:r>
            <a:rPr lang="en-US" sz="2400" dirty="0"/>
            <a:t> </a:t>
          </a:r>
          <a:r>
            <a:rPr lang="en-US" sz="2400" dirty="0" err="1"/>
            <a:t>học</a:t>
          </a:r>
          <a:r>
            <a:rPr lang="vi-VN" sz="2400" dirty="0"/>
            <a:t>).</a:t>
          </a:r>
          <a:endParaRPr lang="en-US" sz="2400" dirty="0"/>
        </a:p>
      </dgm:t>
    </dgm:pt>
    <dgm:pt modelId="{F90C726F-D096-459B-92A0-1BD9C66217E5}" type="parTrans" cxnId="{65A2B00E-552E-4B5C-9069-37C38B7F9509}">
      <dgm:prSet/>
      <dgm:spPr/>
      <dgm:t>
        <a:bodyPr/>
        <a:lstStyle/>
        <a:p>
          <a:endParaRPr lang="en-US"/>
        </a:p>
      </dgm:t>
    </dgm:pt>
    <dgm:pt modelId="{1A6ED20B-CD62-4DBD-9120-DA8795DDC12C}" type="sibTrans" cxnId="{65A2B00E-552E-4B5C-9069-37C38B7F9509}">
      <dgm:prSet/>
      <dgm:spPr/>
      <dgm:t>
        <a:bodyPr/>
        <a:lstStyle/>
        <a:p>
          <a:endParaRPr lang="en-US"/>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2" custScaleY="54599" custLinFactNeighborX="0" custLinFactNeighborY="-23635">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2" custScaleY="103915" custLinFactNeighborX="0" custLinFactNeighborY="-12975">
        <dgm:presLayoutVars>
          <dgm:bulletEnabled val="1"/>
        </dgm:presLayoutVars>
      </dgm:prSet>
      <dgm:spPr/>
      <dgm:t>
        <a:bodyPr/>
        <a:lstStyle/>
        <a:p>
          <a:endParaRPr lang="vi-VN"/>
        </a:p>
      </dgm:t>
    </dgm:pt>
    <dgm:pt modelId="{8C229B2F-8BF8-4B71-BB86-ACBE1C5FA33B}" type="pres">
      <dgm:prSet presAssocID="{380861CC-5ABC-4D45-B934-805F5D36D34C}" presName="parentText" presStyleLbl="node1" presStyleIdx="1" presStyleCnt="2" custScaleY="60928" custLinFactNeighborX="0" custLinFactNeighborY="-11398">
        <dgm:presLayoutVars>
          <dgm:chMax val="0"/>
          <dgm:bulletEnabled val="1"/>
        </dgm:presLayoutVars>
      </dgm:prSet>
      <dgm:spPr/>
      <dgm:t>
        <a:bodyPr/>
        <a:lstStyle/>
        <a:p>
          <a:endParaRPr lang="vi-VN"/>
        </a:p>
      </dgm:t>
    </dgm:pt>
    <dgm:pt modelId="{FC7D9A22-0020-4CE6-A24E-B280DB2AC2F1}" type="pres">
      <dgm:prSet presAssocID="{380861CC-5ABC-4D45-B934-805F5D36D34C}" presName="childText" presStyleLbl="revTx" presStyleIdx="1" presStyleCnt="2" custLinFactNeighborX="0" custLinFactNeighborY="-10855">
        <dgm:presLayoutVars>
          <dgm:bulletEnabled val="1"/>
        </dgm:presLayoutVars>
      </dgm:prSet>
      <dgm:spPr/>
      <dgm:t>
        <a:bodyPr/>
        <a:lstStyle/>
        <a:p>
          <a:endParaRPr lang="vi-VN"/>
        </a:p>
      </dgm:t>
    </dgm:pt>
  </dgm:ptLst>
  <dgm:cxnLst>
    <dgm:cxn modelId="{B0D9C2CD-9F54-4FDF-98B5-B2FAA84212CB}" type="presOf" srcId="{4BB2E300-7250-44BA-8AED-52894091CE32}" destId="{FC7D9A22-0020-4CE6-A24E-B280DB2AC2F1}" srcOrd="0" destOrd="0" presId="urn:microsoft.com/office/officeart/2005/8/layout/vList2"/>
    <dgm:cxn modelId="{F21C6150-A4F8-486A-855C-2FFE8996F7D5}" srcId="{380861CC-5ABC-4D45-B934-805F5D36D34C}" destId="{4BB2E300-7250-44BA-8AED-52894091CE32}" srcOrd="0" destOrd="0" parTransId="{CA721687-6DA6-4166-B55A-150116E39C8A}" sibTransId="{CD88A4C2-67B9-44A6-8D02-16F647D4275D}"/>
    <dgm:cxn modelId="{65A2B00E-552E-4B5C-9069-37C38B7F9509}" srcId="{380861CC-5ABC-4D45-B934-805F5D36D34C}" destId="{A328693E-2582-4C5C-816A-B842701DD00B}" srcOrd="1" destOrd="0" parTransId="{F90C726F-D096-459B-92A0-1BD9C66217E5}" sibTransId="{1A6ED20B-CD62-4DBD-9120-DA8795DDC12C}"/>
    <dgm:cxn modelId="{5BDADCFD-B2A6-4A19-BBB9-0B16A2776D92}" type="presOf" srcId="{938CF9F2-CAC1-4E9C-8E7B-B9EB0DE329F1}" destId="{9F65BDB7-EF62-4B4E-85A0-166D9510CA04}" srcOrd="0" destOrd="0"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5063096D-FD97-4121-9BDD-2D08695A7E17}" type="presOf" srcId="{A328693E-2582-4C5C-816A-B842701DD00B}" destId="{FC7D9A22-0020-4CE6-A24E-B280DB2AC2F1}" srcOrd="0" destOrd="1" presId="urn:microsoft.com/office/officeart/2005/8/layout/vList2"/>
    <dgm:cxn modelId="{0F94A833-B9F1-4428-BC06-607F7EBD345D}" srcId="{F5FA18DB-4A11-46A4-9C11-01159ED7D35A}" destId="{380861CC-5ABC-4D45-B934-805F5D36D34C}" srcOrd="1" destOrd="0" parTransId="{9A5C0290-6F4D-47F7-8D08-E48208BA3234}" sibTransId="{BA2A3E0C-E20A-46D6-9226-5C9F4825F58E}"/>
    <dgm:cxn modelId="{52251197-B650-4B85-BE00-71554E04A95B}" type="presOf" srcId="{F5FA18DB-4A11-46A4-9C11-01159ED7D35A}" destId="{8ED48203-7567-45C2-A344-43958AA23651}" srcOrd="0" destOrd="0"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06C79C1F-C687-4C8B-8FA1-D789A69C8FDE}" type="presOf" srcId="{380861CC-5ABC-4D45-B934-805F5D36D34C}" destId="{8C229B2F-8BF8-4B71-BB86-ACBE1C5FA33B}" srcOrd="0" destOrd="0" presId="urn:microsoft.com/office/officeart/2005/8/layout/vList2"/>
    <dgm:cxn modelId="{75DAB66A-935C-4104-9C0A-997AE1E394CE}" type="presOf" srcId="{E71DD086-78E1-4A7B-A067-7EF965F54500}" destId="{EAA5E331-675E-423D-AC15-7A803FCCBD5B}" srcOrd="0" destOrd="0" presId="urn:microsoft.com/office/officeart/2005/8/layout/vList2"/>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 modelId="{39BF7054-715F-457F-898C-A1C12F325D44}" type="presParOf" srcId="{8ED48203-7567-45C2-A344-43958AA23651}" destId="{8C229B2F-8BF8-4B71-BB86-ACBE1C5FA33B}" srcOrd="2" destOrd="0" presId="urn:microsoft.com/office/officeart/2005/8/layout/vList2"/>
    <dgm:cxn modelId="{55B5ED69-3137-46A8-93AD-9B71FA2EF211}" type="presParOf" srcId="{8ED48203-7567-45C2-A344-43958AA23651}" destId="{FC7D9A22-0020-4CE6-A24E-B280DB2AC2F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r>
            <a:rPr lang="en-US" sz="2400"/>
            <a:t>Tiêu chí 1. Đạo đức nghề nghiệp (Tốt)</a:t>
          </a:r>
        </a:p>
      </dgm:t>
    </dgm:pt>
    <dgm:pt modelId="{ACB431D5-DD00-4605-9110-DA617E2CB095}" type="parTrans" cxnId="{FBB207EC-20D9-4EFB-BF1C-1DCDC18F79E2}">
      <dgm:prSet/>
      <dgm:spPr/>
      <dgm:t>
        <a:bodyPr/>
        <a:lstStyle/>
        <a:p>
          <a:endParaRPr lang="en-US" sz="2400"/>
        </a:p>
      </dgm:t>
    </dgm:pt>
    <dgm:pt modelId="{61FF7B9F-3D5D-4D8F-801A-04C3DA27F8DD}" type="sibTrans" cxnId="{FBB207EC-20D9-4EFB-BF1C-1DCDC18F79E2}">
      <dgm:prSet/>
      <dgm:spPr/>
      <dgm:t>
        <a:bodyPr/>
        <a:lstStyle/>
        <a:p>
          <a:endParaRPr lang="en-US" sz="2400"/>
        </a:p>
      </dgm:t>
    </dgm:pt>
    <dgm:pt modelId="{938CF9F2-CAC1-4E9C-8E7B-B9EB0DE329F1}">
      <dgm:prSet phldrT="[Text]" custT="1"/>
      <dgm:spPr/>
      <dgm:t>
        <a:bodyPr/>
        <a:lstStyle/>
        <a:p>
          <a:r>
            <a:rPr lang="en-US" sz="2400" dirty="0" err="1"/>
            <a:t>Bài</a:t>
          </a:r>
          <a:r>
            <a:rPr lang="en-US" sz="2400" dirty="0"/>
            <a:t> </a:t>
          </a:r>
          <a:r>
            <a:rPr lang="en-US" sz="2400" dirty="0" err="1"/>
            <a:t>viết</a:t>
          </a:r>
          <a:r>
            <a:rPr lang="en-US" sz="2400" dirty="0"/>
            <a:t> </a:t>
          </a:r>
          <a:r>
            <a:rPr lang="en-US" sz="2400" dirty="0" err="1"/>
            <a:t>ngày</a:t>
          </a:r>
          <a:r>
            <a:rPr lang="en-US" sz="2400" dirty="0"/>
            <a:t> </a:t>
          </a:r>
          <a:r>
            <a:rPr lang="en-US" sz="2400" dirty="0" err="1"/>
            <a:t>hội</a:t>
          </a:r>
          <a:r>
            <a:rPr lang="en-US" sz="2400" dirty="0"/>
            <a:t> GD </a:t>
          </a:r>
          <a:r>
            <a:rPr lang="en-US" sz="2400" dirty="0" err="1"/>
            <a:t>đạo</a:t>
          </a:r>
          <a:r>
            <a:rPr lang="en-US" sz="2400" dirty="0"/>
            <a:t> </a:t>
          </a:r>
          <a:r>
            <a:rPr lang="en-US" sz="2400" dirty="0" err="1"/>
            <a:t>đức</a:t>
          </a:r>
          <a:r>
            <a:rPr lang="en-US" sz="2400" dirty="0"/>
            <a:t> </a:t>
          </a:r>
          <a:r>
            <a:rPr lang="en-US" sz="2400" dirty="0" err="1"/>
            <a:t>được</a:t>
          </a:r>
          <a:r>
            <a:rPr lang="en-US" sz="2400" dirty="0"/>
            <a:t> </a:t>
          </a:r>
          <a:r>
            <a:rPr lang="en-US" sz="2400" dirty="0" err="1"/>
            <a:t>đăng</a:t>
          </a:r>
          <a:r>
            <a:rPr lang="en-US" sz="2400" dirty="0"/>
            <a:t> </a:t>
          </a:r>
          <a:r>
            <a:rPr lang="en-US" sz="2400" dirty="0" err="1"/>
            <a:t>tải</a:t>
          </a:r>
          <a:r>
            <a:rPr lang="en-US" sz="2400" dirty="0"/>
            <a:t> </a:t>
          </a:r>
          <a:r>
            <a:rPr lang="en-US" sz="2400" dirty="0" err="1"/>
            <a:t>trên</a:t>
          </a:r>
          <a:r>
            <a:rPr lang="en-US" sz="2400" dirty="0"/>
            <a:t> website </a:t>
          </a:r>
          <a:r>
            <a:rPr lang="en-US" sz="2400" dirty="0" err="1"/>
            <a:t>của</a:t>
          </a:r>
          <a:r>
            <a:rPr lang="en-US" sz="2400" dirty="0"/>
            <a:t> </a:t>
          </a:r>
          <a:r>
            <a:rPr lang="en-US" sz="2400" dirty="0" err="1"/>
            <a:t>trường</a:t>
          </a:r>
          <a:r>
            <a:rPr lang="en-US" sz="2400" dirty="0"/>
            <a:t>.</a:t>
          </a:r>
        </a:p>
      </dgm:t>
    </dgm:pt>
    <dgm:pt modelId="{8D7866D6-FC02-4D88-95EB-A370483FD58F}" type="parTrans" cxnId="{BFBED4C5-DA2C-4265-BC9C-B23EE544ACF0}">
      <dgm:prSet/>
      <dgm:spPr/>
      <dgm:t>
        <a:bodyPr/>
        <a:lstStyle/>
        <a:p>
          <a:endParaRPr lang="en-US" sz="2400"/>
        </a:p>
      </dgm:t>
    </dgm:pt>
    <dgm:pt modelId="{C254048F-6F62-462D-A246-A406329B2B24}" type="sibTrans" cxnId="{BFBED4C5-DA2C-4265-BC9C-B23EE544ACF0}">
      <dgm:prSet/>
      <dgm:spPr/>
      <dgm:t>
        <a:bodyPr/>
        <a:lstStyle/>
        <a:p>
          <a:endParaRPr lang="en-US" sz="2400"/>
        </a:p>
      </dgm:t>
    </dgm:pt>
    <dgm:pt modelId="{72239554-4351-4C2E-82B9-A9A692B5D481}">
      <dgm:prSet phldrT="[Text]" custT="1"/>
      <dgm:spPr/>
      <dgm:t>
        <a:bodyPr/>
        <a:lstStyle/>
        <a:p>
          <a:r>
            <a:rPr lang="en-US" sz="2400" dirty="0" err="1"/>
            <a:t>Tiêu</a:t>
          </a:r>
          <a:r>
            <a:rPr lang="en-US" sz="2400" dirty="0"/>
            <a:t> </a:t>
          </a:r>
          <a:r>
            <a:rPr lang="en-US" sz="2400" dirty="0" err="1"/>
            <a:t>chí</a:t>
          </a:r>
          <a:r>
            <a:rPr lang="en-US" sz="2400" dirty="0"/>
            <a:t> 2. </a:t>
          </a:r>
          <a:r>
            <a:rPr lang="en-US" sz="2400" dirty="0" err="1"/>
            <a:t>Tư</a:t>
          </a:r>
          <a:r>
            <a:rPr lang="en-US" sz="2400" dirty="0"/>
            <a:t> </a:t>
          </a:r>
          <a:r>
            <a:rPr lang="en-US" sz="2400" dirty="0" err="1"/>
            <a:t>tưởng</a:t>
          </a:r>
          <a:r>
            <a:rPr lang="en-US" sz="2400" dirty="0"/>
            <a:t> </a:t>
          </a:r>
          <a:r>
            <a:rPr lang="en-US" sz="2400" dirty="0" err="1"/>
            <a:t>đổi</a:t>
          </a:r>
          <a:r>
            <a:rPr lang="en-US" sz="2400" dirty="0"/>
            <a:t> </a:t>
          </a:r>
          <a:r>
            <a:rPr lang="en-US" sz="2400" dirty="0" err="1"/>
            <a:t>mới</a:t>
          </a:r>
          <a:r>
            <a:rPr lang="en-US" sz="2400" dirty="0"/>
            <a:t> </a:t>
          </a:r>
          <a:r>
            <a:rPr lang="en-US" sz="2400" dirty="0" err="1"/>
            <a:t>trong</a:t>
          </a:r>
          <a:r>
            <a:rPr lang="en-US" sz="2400" dirty="0"/>
            <a:t> </a:t>
          </a:r>
          <a:r>
            <a:rPr lang="en-US" sz="2400" dirty="0" err="1"/>
            <a:t>lãnh</a:t>
          </a:r>
          <a:r>
            <a:rPr lang="en-US" sz="2400" dirty="0"/>
            <a:t> </a:t>
          </a:r>
          <a:r>
            <a:rPr lang="en-US" sz="2400" dirty="0" err="1"/>
            <a:t>đạo</a:t>
          </a:r>
          <a:r>
            <a:rPr lang="en-US" sz="2400" dirty="0"/>
            <a:t>, </a:t>
          </a:r>
          <a:r>
            <a:rPr lang="en-US" sz="2400" dirty="0" err="1"/>
            <a:t>quản</a:t>
          </a:r>
          <a:r>
            <a:rPr lang="en-US" sz="2400" dirty="0"/>
            <a:t> </a:t>
          </a:r>
          <a:r>
            <a:rPr lang="en-US" sz="2400" dirty="0" err="1"/>
            <a:t>trị</a:t>
          </a:r>
          <a:r>
            <a:rPr lang="en-US" sz="2400" dirty="0"/>
            <a:t> </a:t>
          </a:r>
          <a:r>
            <a:rPr lang="en-US" sz="2400" dirty="0" err="1"/>
            <a:t>nhà</a:t>
          </a:r>
          <a:r>
            <a:rPr lang="en-US" sz="2400" dirty="0"/>
            <a:t> </a:t>
          </a:r>
          <a:r>
            <a:rPr lang="en-US" sz="2400" dirty="0" err="1"/>
            <a:t>trường</a:t>
          </a:r>
          <a:r>
            <a:rPr lang="en-US" sz="2400" dirty="0"/>
            <a:t> (</a:t>
          </a:r>
          <a:r>
            <a:rPr lang="en-US" sz="2400" dirty="0" err="1"/>
            <a:t>Tốt</a:t>
          </a:r>
          <a:r>
            <a:rPr lang="en-US" sz="2400" dirty="0"/>
            <a:t>)</a:t>
          </a:r>
        </a:p>
      </dgm:t>
    </dgm:pt>
    <dgm:pt modelId="{C675847D-E7F2-4BB6-9115-100499EF9E4A}" type="parTrans" cxnId="{F6EE6713-81C0-4C80-8BDA-49EB6BF3E784}">
      <dgm:prSet/>
      <dgm:spPr/>
      <dgm:t>
        <a:bodyPr/>
        <a:lstStyle/>
        <a:p>
          <a:endParaRPr lang="en-US" sz="2400"/>
        </a:p>
      </dgm:t>
    </dgm:pt>
    <dgm:pt modelId="{470470FA-314D-43B8-B982-7473454280EC}" type="sibTrans" cxnId="{F6EE6713-81C0-4C80-8BDA-49EB6BF3E784}">
      <dgm:prSet/>
      <dgm:spPr/>
      <dgm:t>
        <a:bodyPr/>
        <a:lstStyle/>
        <a:p>
          <a:endParaRPr lang="en-US" sz="2400"/>
        </a:p>
      </dgm:t>
    </dgm:pt>
    <dgm:pt modelId="{2EFBA242-CE19-4483-8970-F0A777349CA3}">
      <dgm:prSet phldrT="[Text]" custT="1"/>
      <dgm:spPr/>
      <dgm:t>
        <a:bodyPr/>
        <a:lstStyle/>
        <a:p>
          <a:r>
            <a:rPr lang="en-US" sz="2400" dirty="0" err="1"/>
            <a:t>Giấy</a:t>
          </a:r>
          <a:r>
            <a:rPr lang="en-US" sz="2400" dirty="0"/>
            <a:t> </a:t>
          </a:r>
          <a:r>
            <a:rPr lang="en-US" sz="2400" dirty="0" err="1"/>
            <a:t>khen</a:t>
          </a:r>
          <a:r>
            <a:rPr lang="en-US" sz="2400" dirty="0"/>
            <a:t> </a:t>
          </a:r>
          <a:r>
            <a:rPr lang="en-US" sz="2400" dirty="0" err="1"/>
            <a:t>của</a:t>
          </a:r>
          <a:r>
            <a:rPr lang="en-US" sz="2400" dirty="0"/>
            <a:t> SGD-ĐT </a:t>
          </a:r>
          <a:r>
            <a:rPr lang="en-US" sz="2400" dirty="0" err="1"/>
            <a:t>khen</a:t>
          </a:r>
          <a:r>
            <a:rPr lang="en-US" sz="2400" dirty="0"/>
            <a:t> </a:t>
          </a:r>
          <a:r>
            <a:rPr lang="en-US" sz="2400" dirty="0" err="1"/>
            <a:t>tặng</a:t>
          </a:r>
          <a:r>
            <a:rPr lang="en-US" sz="2400" dirty="0"/>
            <a:t> “</a:t>
          </a:r>
          <a:r>
            <a:rPr lang="en-US" sz="2400" dirty="0" err="1"/>
            <a:t>Đơn</a:t>
          </a:r>
          <a:r>
            <a:rPr lang="en-US" sz="2400" dirty="0"/>
            <a:t> </a:t>
          </a:r>
          <a:r>
            <a:rPr lang="en-US" sz="2400" dirty="0" err="1"/>
            <a:t>vị</a:t>
          </a:r>
          <a:r>
            <a:rPr lang="en-US" sz="2400" dirty="0"/>
            <a:t> </a:t>
          </a:r>
          <a:r>
            <a:rPr lang="en-US" sz="2400" dirty="0" err="1"/>
            <a:t>đạt</a:t>
          </a:r>
          <a:r>
            <a:rPr lang="en-US" sz="2400" dirty="0"/>
            <a:t> </a:t>
          </a:r>
          <a:r>
            <a:rPr lang="en-US" sz="2400" dirty="0" err="1"/>
            <a:t>thành</a:t>
          </a:r>
          <a:r>
            <a:rPr lang="en-US" sz="2400" dirty="0"/>
            <a:t> </a:t>
          </a:r>
          <a:r>
            <a:rPr lang="en-US" sz="2400" dirty="0" err="1"/>
            <a:t>tích</a:t>
          </a:r>
          <a:r>
            <a:rPr lang="en-US" sz="2400" dirty="0"/>
            <a:t> </a:t>
          </a:r>
          <a:r>
            <a:rPr lang="en-US" sz="2400" dirty="0" err="1"/>
            <a:t>tốt</a:t>
          </a:r>
          <a:r>
            <a:rPr lang="en-US" sz="2400" dirty="0"/>
            <a:t> </a:t>
          </a:r>
          <a:r>
            <a:rPr lang="en-US" sz="2400" dirty="0" err="1"/>
            <a:t>về</a:t>
          </a:r>
          <a:r>
            <a:rPr lang="en-US" sz="2400" dirty="0"/>
            <a:t> </a:t>
          </a:r>
          <a:r>
            <a:rPr lang="en-US" sz="2400" dirty="0" err="1"/>
            <a:t>nâng</a:t>
          </a:r>
          <a:r>
            <a:rPr lang="en-US" sz="2400" dirty="0"/>
            <a:t> </a:t>
          </a:r>
          <a:r>
            <a:rPr lang="en-US" sz="2400" dirty="0" err="1"/>
            <a:t>cao</a:t>
          </a:r>
          <a:r>
            <a:rPr lang="en-US" sz="2400" dirty="0"/>
            <a:t> </a:t>
          </a:r>
          <a:r>
            <a:rPr lang="en-US" sz="2400" dirty="0" err="1"/>
            <a:t>việc</a:t>
          </a:r>
          <a:r>
            <a:rPr lang="en-US" sz="2400" dirty="0"/>
            <a:t> </a:t>
          </a:r>
          <a:r>
            <a:rPr lang="en-US" sz="2400" dirty="0" err="1"/>
            <a:t>quản</a:t>
          </a:r>
          <a:r>
            <a:rPr lang="en-US" sz="2400" dirty="0"/>
            <a:t> </a:t>
          </a:r>
          <a:r>
            <a:rPr lang="en-US" sz="2400" dirty="0" err="1"/>
            <a:t>lí</a:t>
          </a:r>
          <a:r>
            <a:rPr lang="en-US" sz="2400" dirty="0"/>
            <a:t> </a:t>
          </a:r>
          <a:r>
            <a:rPr lang="en-US" sz="2400" dirty="0" err="1"/>
            <a:t>chất</a:t>
          </a:r>
          <a:r>
            <a:rPr lang="en-US" sz="2400" dirty="0"/>
            <a:t> </a:t>
          </a:r>
          <a:r>
            <a:rPr lang="en-US" sz="2400" dirty="0" err="1"/>
            <a:t>lượng</a:t>
          </a:r>
          <a:r>
            <a:rPr lang="en-US" sz="2400" dirty="0"/>
            <a:t> GD </a:t>
          </a:r>
          <a:r>
            <a:rPr lang="en-US" sz="2400" dirty="0" err="1"/>
            <a:t>kĩ</a:t>
          </a:r>
          <a:r>
            <a:rPr lang="en-US" sz="2400" dirty="0"/>
            <a:t> </a:t>
          </a:r>
          <a:r>
            <a:rPr lang="en-US" sz="2400" dirty="0" err="1"/>
            <a:t>năng</a:t>
          </a:r>
          <a:r>
            <a:rPr lang="en-US" sz="2400" dirty="0"/>
            <a:t> </a:t>
          </a:r>
          <a:r>
            <a:rPr lang="en-US" sz="2400" dirty="0" err="1"/>
            <a:t>sống</a:t>
          </a:r>
          <a:r>
            <a:rPr lang="en-US" sz="2400" dirty="0"/>
            <a:t> </a:t>
          </a:r>
          <a:r>
            <a:rPr lang="en-US" sz="2400" dirty="0" err="1"/>
            <a:t>cho</a:t>
          </a:r>
          <a:r>
            <a:rPr lang="en-US" sz="2400" dirty="0"/>
            <a:t> HS”.</a:t>
          </a:r>
        </a:p>
      </dgm:t>
    </dgm:pt>
    <dgm:pt modelId="{1F3FA4DF-065B-4EF2-9953-F5837F856FF3}" type="parTrans" cxnId="{F52B9322-990C-4403-ACE9-8F687B2F7834}">
      <dgm:prSet/>
      <dgm:spPr/>
      <dgm:t>
        <a:bodyPr/>
        <a:lstStyle/>
        <a:p>
          <a:endParaRPr lang="en-US" sz="2400"/>
        </a:p>
      </dgm:t>
    </dgm:pt>
    <dgm:pt modelId="{ACCBF8DA-B86A-4620-B6D6-DFAE3D61C2E4}" type="sibTrans" cxnId="{F52B9322-990C-4403-ACE9-8F687B2F7834}">
      <dgm:prSet/>
      <dgm:spPr/>
      <dgm:t>
        <a:bodyPr/>
        <a:lstStyle/>
        <a:p>
          <a:endParaRPr lang="en-US" sz="2400"/>
        </a:p>
      </dgm:t>
    </dgm:pt>
    <dgm:pt modelId="{50931A31-BE0E-42D4-AA99-68829D46511B}">
      <dgm:prSet phldrT="[Text]" custT="1"/>
      <dgm:spPr/>
      <dgm:t>
        <a:bodyPr/>
        <a:lstStyle/>
        <a:p>
          <a:r>
            <a:rPr lang="en-US" sz="2400" dirty="0" err="1"/>
            <a:t>Báo</a:t>
          </a:r>
          <a:r>
            <a:rPr lang="en-US" sz="2400" dirty="0"/>
            <a:t> </a:t>
          </a:r>
          <a:r>
            <a:rPr lang="en-US" sz="2400" dirty="0" err="1"/>
            <a:t>cáo</a:t>
          </a:r>
          <a:r>
            <a:rPr lang="en-US" sz="2400" dirty="0"/>
            <a:t> </a:t>
          </a:r>
          <a:r>
            <a:rPr lang="en-US" sz="2400" dirty="0" err="1"/>
            <a:t>chuyên</a:t>
          </a:r>
          <a:r>
            <a:rPr lang="en-US" sz="2400" dirty="0"/>
            <a:t> </a:t>
          </a:r>
          <a:r>
            <a:rPr lang="en-US" sz="2400" dirty="0" err="1"/>
            <a:t>đề</a:t>
          </a:r>
          <a:r>
            <a:rPr lang="en-US" sz="2400" dirty="0"/>
            <a:t> </a:t>
          </a:r>
          <a:r>
            <a:rPr lang="vi-VN" sz="2400" dirty="0"/>
            <a:t>Cụm thi đua </a:t>
          </a:r>
          <a:r>
            <a:rPr lang="en-US" sz="2400" dirty="0" err="1"/>
            <a:t>cấp</a:t>
          </a:r>
          <a:r>
            <a:rPr lang="en-US" sz="2400" dirty="0"/>
            <a:t> TP “</a:t>
          </a:r>
          <a:r>
            <a:rPr lang="en-US" sz="2400" dirty="0" err="1"/>
            <a:t>Nâng</a:t>
          </a:r>
          <a:r>
            <a:rPr lang="en-US" sz="2400" dirty="0"/>
            <a:t> </a:t>
          </a:r>
          <a:r>
            <a:rPr lang="en-US" sz="2400" dirty="0" err="1"/>
            <a:t>cao</a:t>
          </a:r>
          <a:r>
            <a:rPr lang="en-US" sz="2400" dirty="0"/>
            <a:t> </a:t>
          </a:r>
          <a:r>
            <a:rPr lang="en-US" sz="2400" dirty="0" err="1"/>
            <a:t>việc</a:t>
          </a:r>
          <a:r>
            <a:rPr lang="en-US" sz="2400" dirty="0"/>
            <a:t> </a:t>
          </a:r>
          <a:r>
            <a:rPr lang="en-US" sz="2400" dirty="0" err="1"/>
            <a:t>quản</a:t>
          </a:r>
          <a:r>
            <a:rPr lang="en-US" sz="2400" dirty="0"/>
            <a:t> </a:t>
          </a:r>
          <a:r>
            <a:rPr lang="en-US" sz="2400" dirty="0" err="1"/>
            <a:t>lí</a:t>
          </a:r>
          <a:r>
            <a:rPr lang="en-US" sz="2400" dirty="0"/>
            <a:t> </a:t>
          </a:r>
          <a:r>
            <a:rPr lang="en-US" sz="2400" dirty="0" err="1"/>
            <a:t>chất</a:t>
          </a:r>
          <a:r>
            <a:rPr lang="en-US" sz="2400" dirty="0"/>
            <a:t> </a:t>
          </a:r>
          <a:r>
            <a:rPr lang="en-US" sz="2400" dirty="0" err="1"/>
            <a:t>lượng</a:t>
          </a:r>
          <a:r>
            <a:rPr lang="en-US" sz="2400" dirty="0"/>
            <a:t> GD </a:t>
          </a:r>
          <a:r>
            <a:rPr lang="en-US" sz="2400" dirty="0" err="1"/>
            <a:t>kĩ</a:t>
          </a:r>
          <a:r>
            <a:rPr lang="en-US" sz="2400" dirty="0"/>
            <a:t> </a:t>
          </a:r>
          <a:r>
            <a:rPr lang="en-US" sz="2400" dirty="0" err="1"/>
            <a:t>năng</a:t>
          </a:r>
          <a:r>
            <a:rPr lang="en-US" sz="2400" dirty="0"/>
            <a:t> </a:t>
          </a:r>
          <a:r>
            <a:rPr lang="en-US" sz="2400" dirty="0" err="1"/>
            <a:t>sống</a:t>
          </a:r>
          <a:r>
            <a:rPr lang="en-US" sz="2400" dirty="0"/>
            <a:t> </a:t>
          </a:r>
          <a:r>
            <a:rPr lang="en-US" sz="2400" dirty="0" err="1"/>
            <a:t>cho</a:t>
          </a:r>
          <a:r>
            <a:rPr lang="en-US" sz="2400" dirty="0"/>
            <a:t> HS”.</a:t>
          </a:r>
        </a:p>
      </dgm:t>
    </dgm:pt>
    <dgm:pt modelId="{ACCD37A1-BC96-4706-B16F-0D63120496E9}" type="parTrans" cxnId="{34CB257F-7CF2-4FDF-85F5-9D7CED1C2273}">
      <dgm:prSet/>
      <dgm:spPr/>
      <dgm:t>
        <a:bodyPr/>
        <a:lstStyle/>
        <a:p>
          <a:endParaRPr lang="en-US" sz="2400"/>
        </a:p>
      </dgm:t>
    </dgm:pt>
    <dgm:pt modelId="{C8F9D474-A67A-4164-9ED0-EFAC7D5B8870}" type="sibTrans" cxnId="{34CB257F-7CF2-4FDF-85F5-9D7CED1C2273}">
      <dgm:prSet/>
      <dgm:spPr/>
      <dgm:t>
        <a:bodyPr/>
        <a:lstStyle/>
        <a:p>
          <a:endParaRPr lang="en-US" sz="2400"/>
        </a:p>
      </dgm:t>
    </dgm:pt>
    <dgm:pt modelId="{37E7157C-3B0D-4D4F-B955-E50FA158114E}">
      <dgm:prSet phldrT="[Text]" custT="1"/>
      <dgm:spPr/>
      <dgm:t>
        <a:bodyPr/>
        <a:lstStyle/>
        <a:p>
          <a:r>
            <a:rPr lang="en-US" sz="2400" dirty="0" err="1"/>
            <a:t>Tiêu</a:t>
          </a:r>
          <a:r>
            <a:rPr lang="en-US" sz="2400" dirty="0"/>
            <a:t> </a:t>
          </a:r>
          <a:r>
            <a:rPr lang="en-US" sz="2400" dirty="0" err="1"/>
            <a:t>chí</a:t>
          </a:r>
          <a:r>
            <a:rPr lang="en-US" sz="2400" dirty="0"/>
            <a:t> 3. </a:t>
          </a:r>
          <a:r>
            <a:rPr lang="en-US" sz="2400" dirty="0" err="1"/>
            <a:t>Năng</a:t>
          </a:r>
          <a:r>
            <a:rPr lang="en-US" sz="2400" dirty="0"/>
            <a:t> </a:t>
          </a:r>
          <a:r>
            <a:rPr lang="en-US" sz="2400" dirty="0" err="1"/>
            <a:t>lực</a:t>
          </a:r>
          <a:r>
            <a:rPr lang="en-US" sz="2400" dirty="0"/>
            <a:t> </a:t>
          </a:r>
          <a:r>
            <a:rPr lang="en-US" sz="2400" dirty="0" err="1"/>
            <a:t>phát</a:t>
          </a:r>
          <a:r>
            <a:rPr lang="en-US" sz="2400" dirty="0"/>
            <a:t> </a:t>
          </a:r>
          <a:r>
            <a:rPr lang="en-US" sz="2400" dirty="0" err="1"/>
            <a:t>triển</a:t>
          </a:r>
          <a:r>
            <a:rPr lang="en-US" sz="2400" dirty="0"/>
            <a:t> </a:t>
          </a:r>
          <a:r>
            <a:rPr lang="en-US" sz="2400" dirty="0" err="1"/>
            <a:t>chuyên</a:t>
          </a:r>
          <a:r>
            <a:rPr lang="en-US" sz="2400" dirty="0"/>
            <a:t> </a:t>
          </a:r>
          <a:r>
            <a:rPr lang="en-US" sz="2400" dirty="0" err="1"/>
            <a:t>môn</a:t>
          </a:r>
          <a:r>
            <a:rPr lang="en-US" sz="2400" dirty="0"/>
            <a:t>, </a:t>
          </a:r>
          <a:r>
            <a:rPr lang="en-US" sz="2400" dirty="0" err="1"/>
            <a:t>nghiệp</a:t>
          </a:r>
          <a:r>
            <a:rPr lang="en-US" sz="2400" dirty="0"/>
            <a:t> </a:t>
          </a:r>
          <a:r>
            <a:rPr lang="en-US" sz="2400" dirty="0" err="1"/>
            <a:t>vụ</a:t>
          </a:r>
          <a:r>
            <a:rPr lang="en-US" sz="2400" dirty="0"/>
            <a:t> </a:t>
          </a:r>
          <a:r>
            <a:rPr lang="en-US" sz="2400" dirty="0" err="1"/>
            <a:t>bản</a:t>
          </a:r>
          <a:r>
            <a:rPr lang="en-US" sz="2400" dirty="0"/>
            <a:t> </a:t>
          </a:r>
          <a:r>
            <a:rPr lang="en-US" sz="2400" dirty="0" err="1"/>
            <a:t>thân</a:t>
          </a:r>
          <a:r>
            <a:rPr lang="en-US" sz="2400" dirty="0"/>
            <a:t> (</a:t>
          </a:r>
          <a:r>
            <a:rPr lang="en-US" sz="2400" dirty="0" err="1"/>
            <a:t>Tốt</a:t>
          </a:r>
          <a:r>
            <a:rPr lang="en-US" sz="2400" dirty="0"/>
            <a:t>)</a:t>
          </a:r>
        </a:p>
      </dgm:t>
    </dgm:pt>
    <dgm:pt modelId="{164C9E1A-6773-4B46-BAFD-95DBC4B410CC}" type="parTrans" cxnId="{14D20757-E596-4CFC-9B7E-F75ECF2A30A8}">
      <dgm:prSet/>
      <dgm:spPr/>
      <dgm:t>
        <a:bodyPr/>
        <a:lstStyle/>
        <a:p>
          <a:endParaRPr lang="en-US" sz="2400"/>
        </a:p>
      </dgm:t>
    </dgm:pt>
    <dgm:pt modelId="{65E55E31-4508-4677-AF17-2F89E82E4EE8}" type="sibTrans" cxnId="{14D20757-E596-4CFC-9B7E-F75ECF2A30A8}">
      <dgm:prSet/>
      <dgm:spPr/>
      <dgm:t>
        <a:bodyPr/>
        <a:lstStyle/>
        <a:p>
          <a:endParaRPr lang="en-US" sz="2400"/>
        </a:p>
      </dgm:t>
    </dgm:pt>
    <dgm:pt modelId="{E7E52297-6B3E-4FB2-9A25-DABF5D88E372}">
      <dgm:prSet phldrT="[Text]" custT="1"/>
      <dgm:spPr/>
      <dgm:t>
        <a:bodyPr/>
        <a:lstStyle/>
        <a:p>
          <a:r>
            <a:rPr lang="en-US" sz="2400"/>
            <a:t>Báo cáo chuyên đề cấp Quận: Nâng cao chất lượng ra đề KTĐK theo hướng đánh giá năng lực HS.</a:t>
          </a:r>
        </a:p>
      </dgm:t>
    </dgm:pt>
    <dgm:pt modelId="{BFF8A31C-8FBC-4CEC-AF9E-43A48DFDC343}" type="parTrans" cxnId="{86D0BB36-392F-46B9-8484-BB1C70D321A9}">
      <dgm:prSet/>
      <dgm:spPr/>
      <dgm:t>
        <a:bodyPr/>
        <a:lstStyle/>
        <a:p>
          <a:endParaRPr lang="en-US" sz="2400"/>
        </a:p>
      </dgm:t>
    </dgm:pt>
    <dgm:pt modelId="{56F4CCFC-DED8-448E-8B4C-564E9A87E36B}" type="sibTrans" cxnId="{86D0BB36-392F-46B9-8484-BB1C70D321A9}">
      <dgm:prSet/>
      <dgm:spPr/>
      <dgm:t>
        <a:bodyPr/>
        <a:lstStyle/>
        <a:p>
          <a:endParaRPr lang="en-US" sz="2400"/>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3" custAng="0" custScaleY="47454" custLinFactNeighborY="1067">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3">
        <dgm:presLayoutVars>
          <dgm:bulletEnabled val="1"/>
        </dgm:presLayoutVars>
      </dgm:prSet>
      <dgm:spPr/>
      <dgm:t>
        <a:bodyPr/>
        <a:lstStyle/>
        <a:p>
          <a:endParaRPr lang="vi-VN"/>
        </a:p>
      </dgm:t>
    </dgm:pt>
    <dgm:pt modelId="{C34263F6-0332-4D62-B3F3-7816BEEEA2B9}" type="pres">
      <dgm:prSet presAssocID="{72239554-4351-4C2E-82B9-A9A692B5D481}" presName="parentText" presStyleLbl="node1" presStyleIdx="1" presStyleCnt="3" custScaleY="52669">
        <dgm:presLayoutVars>
          <dgm:chMax val="0"/>
          <dgm:bulletEnabled val="1"/>
        </dgm:presLayoutVars>
      </dgm:prSet>
      <dgm:spPr/>
      <dgm:t>
        <a:bodyPr/>
        <a:lstStyle/>
        <a:p>
          <a:endParaRPr lang="vi-VN"/>
        </a:p>
      </dgm:t>
    </dgm:pt>
    <dgm:pt modelId="{40F3ED4E-2AD6-4DF5-82C7-736CBC94DD51}" type="pres">
      <dgm:prSet presAssocID="{72239554-4351-4C2E-82B9-A9A692B5D481}" presName="childText" presStyleLbl="revTx" presStyleIdx="1" presStyleCnt="3" custScaleY="61776">
        <dgm:presLayoutVars>
          <dgm:bulletEnabled val="1"/>
        </dgm:presLayoutVars>
      </dgm:prSet>
      <dgm:spPr/>
      <dgm:t>
        <a:bodyPr/>
        <a:lstStyle/>
        <a:p>
          <a:endParaRPr lang="vi-VN"/>
        </a:p>
      </dgm:t>
    </dgm:pt>
    <dgm:pt modelId="{876409D1-ECCF-46AB-93B5-C99BAAF6729E}" type="pres">
      <dgm:prSet presAssocID="{37E7157C-3B0D-4D4F-B955-E50FA158114E}" presName="parentText" presStyleLbl="node1" presStyleIdx="2" presStyleCnt="3" custScaleY="53526">
        <dgm:presLayoutVars>
          <dgm:chMax val="0"/>
          <dgm:bulletEnabled val="1"/>
        </dgm:presLayoutVars>
      </dgm:prSet>
      <dgm:spPr/>
      <dgm:t>
        <a:bodyPr/>
        <a:lstStyle/>
        <a:p>
          <a:endParaRPr lang="vi-VN"/>
        </a:p>
      </dgm:t>
    </dgm:pt>
    <dgm:pt modelId="{FF3E7EE3-81B1-4843-AC56-A94645E91350}" type="pres">
      <dgm:prSet presAssocID="{37E7157C-3B0D-4D4F-B955-E50FA158114E}" presName="childText" presStyleLbl="revTx" presStyleIdx="2" presStyleCnt="3">
        <dgm:presLayoutVars>
          <dgm:bulletEnabled val="1"/>
        </dgm:presLayoutVars>
      </dgm:prSet>
      <dgm:spPr/>
      <dgm:t>
        <a:bodyPr/>
        <a:lstStyle/>
        <a:p>
          <a:endParaRPr lang="vi-VN"/>
        </a:p>
      </dgm:t>
    </dgm:pt>
  </dgm:ptLst>
  <dgm:cxnLst>
    <dgm:cxn modelId="{5BDADCFD-B2A6-4A19-BBB9-0B16A2776D92}" type="presOf" srcId="{938CF9F2-CAC1-4E9C-8E7B-B9EB0DE329F1}" destId="{9F65BDB7-EF62-4B4E-85A0-166D9510CA04}" srcOrd="0" destOrd="0"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F6EE6713-81C0-4C80-8BDA-49EB6BF3E784}" srcId="{F5FA18DB-4A11-46A4-9C11-01159ED7D35A}" destId="{72239554-4351-4C2E-82B9-A9A692B5D481}" srcOrd="1" destOrd="0" parTransId="{C675847D-E7F2-4BB6-9115-100499EF9E4A}" sibTransId="{470470FA-314D-43B8-B982-7473454280EC}"/>
    <dgm:cxn modelId="{5572406A-8A95-4DD3-AB3D-BE0D3760C229}" type="presOf" srcId="{2EFBA242-CE19-4483-8970-F0A777349CA3}" destId="{9F65BDB7-EF62-4B4E-85A0-166D9510CA04}" srcOrd="0" destOrd="1" presId="urn:microsoft.com/office/officeart/2005/8/layout/vList2"/>
    <dgm:cxn modelId="{F52B9322-990C-4403-ACE9-8F687B2F7834}" srcId="{E71DD086-78E1-4A7B-A067-7EF965F54500}" destId="{2EFBA242-CE19-4483-8970-F0A777349CA3}" srcOrd="1" destOrd="0" parTransId="{1F3FA4DF-065B-4EF2-9953-F5837F856FF3}" sibTransId="{ACCBF8DA-B86A-4620-B6D6-DFAE3D61C2E4}"/>
    <dgm:cxn modelId="{34CB257F-7CF2-4FDF-85F5-9D7CED1C2273}" srcId="{72239554-4351-4C2E-82B9-A9A692B5D481}" destId="{50931A31-BE0E-42D4-AA99-68829D46511B}" srcOrd="0" destOrd="0" parTransId="{ACCD37A1-BC96-4706-B16F-0D63120496E9}" sibTransId="{C8F9D474-A67A-4164-9ED0-EFAC7D5B8870}"/>
    <dgm:cxn modelId="{14D20757-E596-4CFC-9B7E-F75ECF2A30A8}" srcId="{F5FA18DB-4A11-46A4-9C11-01159ED7D35A}" destId="{37E7157C-3B0D-4D4F-B955-E50FA158114E}" srcOrd="2" destOrd="0" parTransId="{164C9E1A-6773-4B46-BAFD-95DBC4B410CC}" sibTransId="{65E55E31-4508-4677-AF17-2F89E82E4EE8}"/>
    <dgm:cxn modelId="{75DAB66A-935C-4104-9C0A-997AE1E394CE}" type="presOf" srcId="{E71DD086-78E1-4A7B-A067-7EF965F54500}" destId="{EAA5E331-675E-423D-AC15-7A803FCCBD5B}" srcOrd="0" destOrd="0" presId="urn:microsoft.com/office/officeart/2005/8/layout/vList2"/>
    <dgm:cxn modelId="{DA28FB2D-1920-42FC-9594-7A34D4B51A44}" type="presOf" srcId="{72239554-4351-4C2E-82B9-A9A692B5D481}" destId="{C34263F6-0332-4D62-B3F3-7816BEEEA2B9}" srcOrd="0" destOrd="0" presId="urn:microsoft.com/office/officeart/2005/8/layout/vList2"/>
    <dgm:cxn modelId="{168CAA6D-009C-4F3A-B2E6-463B73BE7AF0}" type="presOf" srcId="{37E7157C-3B0D-4D4F-B955-E50FA158114E}" destId="{876409D1-ECCF-46AB-93B5-C99BAAF6729E}" srcOrd="0" destOrd="0" presId="urn:microsoft.com/office/officeart/2005/8/layout/vList2"/>
    <dgm:cxn modelId="{3FA0A0D0-5940-44D2-8BED-14BEDF429B60}" type="presOf" srcId="{50931A31-BE0E-42D4-AA99-68829D46511B}" destId="{40F3ED4E-2AD6-4DF5-82C7-736CBC94DD51}" srcOrd="0" destOrd="0" presId="urn:microsoft.com/office/officeart/2005/8/layout/vList2"/>
    <dgm:cxn modelId="{8219047B-052A-4356-BC79-179061E8C778}" type="presOf" srcId="{E7E52297-6B3E-4FB2-9A25-DABF5D88E372}" destId="{FF3E7EE3-81B1-4843-AC56-A94645E91350}" srcOrd="0" destOrd="0"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52251197-B650-4B85-BE00-71554E04A95B}" type="presOf" srcId="{F5FA18DB-4A11-46A4-9C11-01159ED7D35A}" destId="{8ED48203-7567-45C2-A344-43958AA23651}" srcOrd="0" destOrd="0" presId="urn:microsoft.com/office/officeart/2005/8/layout/vList2"/>
    <dgm:cxn modelId="{86D0BB36-392F-46B9-8484-BB1C70D321A9}" srcId="{37E7157C-3B0D-4D4F-B955-E50FA158114E}" destId="{E7E52297-6B3E-4FB2-9A25-DABF5D88E372}" srcOrd="0" destOrd="0" parTransId="{BFF8A31C-8FBC-4CEC-AF9E-43A48DFDC343}" sibTransId="{56F4CCFC-DED8-448E-8B4C-564E9A87E36B}"/>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 modelId="{9B1A2621-250A-402E-BEC2-1589F7399893}" type="presParOf" srcId="{8ED48203-7567-45C2-A344-43958AA23651}" destId="{C34263F6-0332-4D62-B3F3-7816BEEEA2B9}" srcOrd="2" destOrd="0" presId="urn:microsoft.com/office/officeart/2005/8/layout/vList2"/>
    <dgm:cxn modelId="{666C159C-4AE2-46CB-A35A-D17479ACE78E}" type="presParOf" srcId="{8ED48203-7567-45C2-A344-43958AA23651}" destId="{40F3ED4E-2AD6-4DF5-82C7-736CBC94DD51}" srcOrd="3" destOrd="0" presId="urn:microsoft.com/office/officeart/2005/8/layout/vList2"/>
    <dgm:cxn modelId="{9A634D0F-7D32-4B30-A92D-B5DE6F3BE9DA}" type="presParOf" srcId="{8ED48203-7567-45C2-A344-43958AA23651}" destId="{876409D1-ECCF-46AB-93B5-C99BAAF6729E}" srcOrd="4" destOrd="0" presId="urn:microsoft.com/office/officeart/2005/8/layout/vList2"/>
    <dgm:cxn modelId="{1E6A35BB-9802-4476-99E3-C305460C6868}" type="presParOf" srcId="{8ED48203-7567-45C2-A344-43958AA23651}" destId="{FF3E7EE3-81B1-4843-AC56-A94645E9135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r>
            <a:rPr lang="en-US" sz="2800" dirty="0" err="1"/>
            <a:t>Tiêu</a:t>
          </a:r>
          <a:r>
            <a:rPr lang="en-US" sz="2800" dirty="0"/>
            <a:t> </a:t>
          </a:r>
          <a:r>
            <a:rPr lang="en-US" sz="2800" dirty="0" err="1"/>
            <a:t>chí</a:t>
          </a:r>
          <a:r>
            <a:rPr lang="en-US" sz="2800" dirty="0"/>
            <a:t> 4. </a:t>
          </a:r>
          <a:r>
            <a:rPr lang="en-US" sz="2800" dirty="0" err="1"/>
            <a:t>Tổ</a:t>
          </a:r>
          <a:r>
            <a:rPr lang="en-US" sz="2800" dirty="0"/>
            <a:t> </a:t>
          </a:r>
          <a:r>
            <a:rPr lang="en-US" sz="2800" dirty="0" err="1"/>
            <a:t>chức</a:t>
          </a:r>
          <a:r>
            <a:rPr lang="en-US" sz="2800" dirty="0"/>
            <a:t> </a:t>
          </a:r>
          <a:r>
            <a:rPr lang="en-US" sz="2800" dirty="0" err="1"/>
            <a:t>xây</a:t>
          </a:r>
          <a:r>
            <a:rPr lang="en-US" sz="2800" dirty="0"/>
            <a:t> </a:t>
          </a:r>
          <a:r>
            <a:rPr lang="en-US" sz="2800" dirty="0" err="1"/>
            <a:t>dựng</a:t>
          </a:r>
          <a:r>
            <a:rPr lang="en-US" sz="2800" dirty="0"/>
            <a:t> </a:t>
          </a:r>
          <a:r>
            <a:rPr lang="en-US" sz="2800" dirty="0" err="1"/>
            <a:t>kế</a:t>
          </a:r>
          <a:r>
            <a:rPr lang="en-US" sz="2800" dirty="0"/>
            <a:t> </a:t>
          </a:r>
          <a:r>
            <a:rPr lang="en-US" sz="2800" dirty="0" err="1"/>
            <a:t>hoạch</a:t>
          </a:r>
          <a:r>
            <a:rPr lang="en-US" sz="2800" dirty="0"/>
            <a:t> </a:t>
          </a:r>
          <a:r>
            <a:rPr lang="en-US" sz="2800" dirty="0" err="1"/>
            <a:t>phát</a:t>
          </a:r>
          <a:r>
            <a:rPr lang="en-US" sz="2800" dirty="0"/>
            <a:t> </a:t>
          </a:r>
          <a:r>
            <a:rPr lang="en-US" sz="2800" dirty="0" err="1"/>
            <a:t>triển</a:t>
          </a:r>
          <a:r>
            <a:rPr lang="en-US" sz="2800" dirty="0"/>
            <a:t> </a:t>
          </a:r>
          <a:r>
            <a:rPr lang="en-US" sz="2800" dirty="0" err="1"/>
            <a:t>nhà</a:t>
          </a:r>
          <a:r>
            <a:rPr lang="en-US" sz="2800" dirty="0"/>
            <a:t> </a:t>
          </a:r>
          <a:r>
            <a:rPr lang="en-US" sz="2800" dirty="0" err="1"/>
            <a:t>trường</a:t>
          </a:r>
          <a:r>
            <a:rPr lang="en-US" sz="2800" dirty="0"/>
            <a:t> (</a:t>
          </a:r>
          <a:r>
            <a:rPr lang="en-US" sz="2800" dirty="0" err="1"/>
            <a:t>Tốt</a:t>
          </a:r>
          <a:r>
            <a:rPr lang="en-US" sz="2800" dirty="0"/>
            <a:t>)</a:t>
          </a:r>
        </a:p>
      </dgm:t>
    </dgm:pt>
    <dgm:pt modelId="{ACB431D5-DD00-4605-9110-DA617E2CB095}" type="parTrans" cxnId="{FBB207EC-20D9-4EFB-BF1C-1DCDC18F79E2}">
      <dgm:prSet/>
      <dgm:spPr/>
      <dgm:t>
        <a:bodyPr/>
        <a:lstStyle/>
        <a:p>
          <a:endParaRPr lang="en-US" sz="2800"/>
        </a:p>
      </dgm:t>
    </dgm:pt>
    <dgm:pt modelId="{61FF7B9F-3D5D-4D8F-801A-04C3DA27F8DD}" type="sibTrans" cxnId="{FBB207EC-20D9-4EFB-BF1C-1DCDC18F79E2}">
      <dgm:prSet/>
      <dgm:spPr/>
      <dgm:t>
        <a:bodyPr/>
        <a:lstStyle/>
        <a:p>
          <a:endParaRPr lang="en-US" sz="2800"/>
        </a:p>
      </dgm:t>
    </dgm:pt>
    <dgm:pt modelId="{938CF9F2-CAC1-4E9C-8E7B-B9EB0DE329F1}">
      <dgm:prSet phldrT="[Text]" custT="1"/>
      <dgm:spPr/>
      <dgm:t>
        <a:bodyPr/>
        <a:lstStyle/>
        <a:p>
          <a:r>
            <a:rPr lang="en-US" sz="2800" dirty="0" err="1"/>
            <a:t>Đề</a:t>
          </a:r>
          <a:r>
            <a:rPr lang="en-US" sz="2800" dirty="0"/>
            <a:t> </a:t>
          </a:r>
          <a:r>
            <a:rPr lang="en-US" sz="2800" dirty="0" err="1"/>
            <a:t>án</a:t>
          </a:r>
          <a:r>
            <a:rPr lang="en-US" sz="2800" dirty="0"/>
            <a:t> </a:t>
          </a:r>
          <a:r>
            <a:rPr lang="en-US" sz="2800" dirty="0" err="1"/>
            <a:t>xây</a:t>
          </a:r>
          <a:r>
            <a:rPr lang="en-US" sz="2800" dirty="0"/>
            <a:t> </a:t>
          </a:r>
          <a:r>
            <a:rPr lang="en-US" sz="2800" dirty="0" err="1"/>
            <a:t>dựng</a:t>
          </a:r>
          <a:r>
            <a:rPr lang="en-US" sz="2800" dirty="0"/>
            <a:t> </a:t>
          </a:r>
          <a:r>
            <a:rPr lang="en-US" sz="2800" dirty="0" err="1"/>
            <a:t>trường</a:t>
          </a:r>
          <a:r>
            <a:rPr lang="en-US" sz="2800" dirty="0"/>
            <a:t> </a:t>
          </a:r>
          <a:r>
            <a:rPr lang="en-US" sz="2800" dirty="0" err="1"/>
            <a:t>Tiên</a:t>
          </a:r>
          <a:r>
            <a:rPr lang="en-US" sz="2800" dirty="0"/>
            <a:t> </a:t>
          </a:r>
          <a:r>
            <a:rPr lang="en-US" sz="2800" dirty="0" err="1"/>
            <a:t>Tiến</a:t>
          </a:r>
          <a:r>
            <a:rPr lang="en-US" sz="2800" dirty="0"/>
            <a:t> </a:t>
          </a:r>
          <a:r>
            <a:rPr lang="en-US" sz="2800" dirty="0" err="1"/>
            <a:t>được</a:t>
          </a:r>
          <a:r>
            <a:rPr lang="en-US" sz="2800" dirty="0"/>
            <a:t> </a:t>
          </a:r>
          <a:r>
            <a:rPr lang="en-US" sz="2800" dirty="0" err="1"/>
            <a:t>đăng</a:t>
          </a:r>
          <a:r>
            <a:rPr lang="en-US" sz="2800" dirty="0"/>
            <a:t> </a:t>
          </a:r>
          <a:r>
            <a:rPr lang="en-US" sz="2800" dirty="0" err="1"/>
            <a:t>tải</a:t>
          </a:r>
          <a:r>
            <a:rPr lang="en-US" sz="2800" dirty="0"/>
            <a:t> </a:t>
          </a:r>
          <a:r>
            <a:rPr lang="en-US" sz="2800" dirty="0" err="1"/>
            <a:t>trên</a:t>
          </a:r>
          <a:r>
            <a:rPr lang="en-US" sz="2800" dirty="0"/>
            <a:t> website </a:t>
          </a:r>
          <a:r>
            <a:rPr lang="en-US" sz="2800" dirty="0" err="1"/>
            <a:t>của</a:t>
          </a:r>
          <a:r>
            <a:rPr lang="en-US" sz="2800" dirty="0"/>
            <a:t> </a:t>
          </a:r>
          <a:r>
            <a:rPr lang="en-US" sz="2800" dirty="0" err="1"/>
            <a:t>trường</a:t>
          </a:r>
          <a:r>
            <a:rPr lang="en-US" sz="2800" dirty="0"/>
            <a:t>.</a:t>
          </a:r>
        </a:p>
      </dgm:t>
    </dgm:pt>
    <dgm:pt modelId="{8D7866D6-FC02-4D88-95EB-A370483FD58F}" type="parTrans" cxnId="{BFBED4C5-DA2C-4265-BC9C-B23EE544ACF0}">
      <dgm:prSet/>
      <dgm:spPr/>
      <dgm:t>
        <a:bodyPr/>
        <a:lstStyle/>
        <a:p>
          <a:endParaRPr lang="en-US" sz="2800"/>
        </a:p>
      </dgm:t>
    </dgm:pt>
    <dgm:pt modelId="{C254048F-6F62-462D-A246-A406329B2B24}" type="sibTrans" cxnId="{BFBED4C5-DA2C-4265-BC9C-B23EE544ACF0}">
      <dgm:prSet/>
      <dgm:spPr/>
      <dgm:t>
        <a:bodyPr/>
        <a:lstStyle/>
        <a:p>
          <a:endParaRPr lang="en-US" sz="2800"/>
        </a:p>
      </dgm:t>
    </dgm:pt>
    <dgm:pt modelId="{72239554-4351-4C2E-82B9-A9A692B5D481}">
      <dgm:prSet phldrT="[Text]" custT="1"/>
      <dgm:spPr/>
      <dgm:t>
        <a:bodyPr/>
        <a:lstStyle/>
        <a:p>
          <a:r>
            <a:rPr lang="en-US" sz="2800" dirty="0" err="1"/>
            <a:t>Tiêu</a:t>
          </a:r>
          <a:r>
            <a:rPr lang="en-US" sz="2800" dirty="0"/>
            <a:t> </a:t>
          </a:r>
          <a:r>
            <a:rPr lang="en-US" sz="2800" dirty="0" err="1"/>
            <a:t>chí</a:t>
          </a:r>
          <a:r>
            <a:rPr lang="en-US" sz="2800" dirty="0"/>
            <a:t> 5. </a:t>
          </a:r>
          <a:r>
            <a:rPr lang="en-US" sz="2800" dirty="0" err="1"/>
            <a:t>Quản</a:t>
          </a:r>
          <a:r>
            <a:rPr lang="en-US" sz="2800" dirty="0"/>
            <a:t> </a:t>
          </a:r>
          <a:r>
            <a:rPr lang="en-US" sz="2800" dirty="0" err="1"/>
            <a:t>trị</a:t>
          </a:r>
          <a:r>
            <a:rPr lang="en-US" sz="2800" dirty="0"/>
            <a:t> </a:t>
          </a:r>
          <a:r>
            <a:rPr lang="en-US" sz="2800" dirty="0" err="1"/>
            <a:t>hoạt</a:t>
          </a:r>
          <a:r>
            <a:rPr lang="en-US" sz="2800" dirty="0"/>
            <a:t> </a:t>
          </a:r>
          <a:r>
            <a:rPr lang="en-US" sz="2800" dirty="0" err="1"/>
            <a:t>động</a:t>
          </a:r>
          <a:r>
            <a:rPr lang="en-US" sz="2800" dirty="0"/>
            <a:t> </a:t>
          </a:r>
          <a:r>
            <a:rPr lang="en-US" sz="2800" dirty="0" err="1"/>
            <a:t>dạy</a:t>
          </a:r>
          <a:r>
            <a:rPr lang="en-US" sz="2800" dirty="0"/>
            <a:t> </a:t>
          </a:r>
          <a:r>
            <a:rPr lang="en-US" sz="2800" dirty="0" err="1"/>
            <a:t>học</a:t>
          </a:r>
          <a:r>
            <a:rPr lang="en-US" sz="2800" dirty="0"/>
            <a:t>, </a:t>
          </a:r>
          <a:r>
            <a:rPr lang="en-US" sz="2800" dirty="0" err="1"/>
            <a:t>giáo</a:t>
          </a:r>
          <a:r>
            <a:rPr lang="en-US" sz="2800" dirty="0"/>
            <a:t> </a:t>
          </a:r>
          <a:r>
            <a:rPr lang="en-US" sz="2800" dirty="0" err="1"/>
            <a:t>dục</a:t>
          </a:r>
          <a:r>
            <a:rPr lang="en-US" sz="2800" dirty="0"/>
            <a:t> </a:t>
          </a:r>
          <a:r>
            <a:rPr lang="en-US" sz="2800" dirty="0" err="1"/>
            <a:t>học</a:t>
          </a:r>
          <a:r>
            <a:rPr lang="en-US" sz="2800" dirty="0"/>
            <a:t> </a:t>
          </a:r>
          <a:r>
            <a:rPr lang="en-US" sz="2800" dirty="0" err="1"/>
            <a:t>sinh</a:t>
          </a:r>
          <a:r>
            <a:rPr lang="en-US" sz="2800" dirty="0"/>
            <a:t> (</a:t>
          </a:r>
          <a:r>
            <a:rPr lang="en-US" sz="2800" dirty="0" err="1"/>
            <a:t>Tốt</a:t>
          </a:r>
          <a:r>
            <a:rPr lang="en-US" sz="2800" dirty="0"/>
            <a:t>)</a:t>
          </a:r>
        </a:p>
      </dgm:t>
    </dgm:pt>
    <dgm:pt modelId="{C675847D-E7F2-4BB6-9115-100499EF9E4A}" type="parTrans" cxnId="{F6EE6713-81C0-4C80-8BDA-49EB6BF3E784}">
      <dgm:prSet/>
      <dgm:spPr/>
      <dgm:t>
        <a:bodyPr/>
        <a:lstStyle/>
        <a:p>
          <a:endParaRPr lang="en-US" sz="2800"/>
        </a:p>
      </dgm:t>
    </dgm:pt>
    <dgm:pt modelId="{470470FA-314D-43B8-B982-7473454280EC}" type="sibTrans" cxnId="{F6EE6713-81C0-4C80-8BDA-49EB6BF3E784}">
      <dgm:prSet/>
      <dgm:spPr/>
      <dgm:t>
        <a:bodyPr/>
        <a:lstStyle/>
        <a:p>
          <a:endParaRPr lang="en-US" sz="2800"/>
        </a:p>
      </dgm:t>
    </dgm:pt>
    <dgm:pt modelId="{50931A31-BE0E-42D4-AA99-68829D46511B}">
      <dgm:prSet phldrT="[Text]" custT="1"/>
      <dgm:spPr/>
      <dgm:t>
        <a:bodyPr/>
        <a:lstStyle/>
        <a:p>
          <a:r>
            <a:rPr lang="en-US" sz="2800" dirty="0" err="1"/>
            <a:t>Thành</a:t>
          </a:r>
          <a:r>
            <a:rPr lang="en-US" sz="2800" dirty="0"/>
            <a:t> </a:t>
          </a:r>
          <a:r>
            <a:rPr lang="en-US" sz="2800" dirty="0" err="1"/>
            <a:t>viên</a:t>
          </a:r>
          <a:r>
            <a:rPr lang="en-US" sz="2800" dirty="0"/>
            <a:t> </a:t>
          </a:r>
          <a:r>
            <a:rPr lang="en-US" sz="2800" dirty="0" err="1"/>
            <a:t>Hội</a:t>
          </a:r>
          <a:r>
            <a:rPr lang="en-US" sz="2800" dirty="0"/>
            <a:t> </a:t>
          </a:r>
          <a:r>
            <a:rPr lang="en-US" sz="2800" dirty="0" err="1"/>
            <a:t>đồng</a:t>
          </a:r>
          <a:r>
            <a:rPr lang="en-US" sz="2800" dirty="0"/>
            <a:t> </a:t>
          </a:r>
          <a:r>
            <a:rPr lang="en-US" sz="2800" dirty="0" err="1"/>
            <a:t>Tư</a:t>
          </a:r>
          <a:r>
            <a:rPr lang="en-US" sz="2800" dirty="0"/>
            <a:t> </a:t>
          </a:r>
          <a:r>
            <a:rPr lang="en-US" sz="2800" dirty="0" err="1"/>
            <a:t>vấn</a:t>
          </a:r>
          <a:r>
            <a:rPr lang="en-US" sz="2800" dirty="0"/>
            <a:t> </a:t>
          </a:r>
          <a:r>
            <a:rPr lang="en-US" sz="2800" dirty="0" err="1"/>
            <a:t>Hội</a:t>
          </a:r>
          <a:r>
            <a:rPr lang="en-US" sz="2800" dirty="0"/>
            <a:t> </a:t>
          </a:r>
          <a:r>
            <a:rPr lang="en-US" sz="2800" dirty="0" err="1"/>
            <a:t>thi</a:t>
          </a:r>
          <a:r>
            <a:rPr lang="en-US" sz="2800" dirty="0"/>
            <a:t> GVG – GVCNG </a:t>
          </a:r>
          <a:r>
            <a:rPr lang="en-US" sz="2800" dirty="0" err="1"/>
            <a:t>cấp</a:t>
          </a:r>
          <a:r>
            <a:rPr lang="en-US" sz="2800" dirty="0"/>
            <a:t> TP </a:t>
          </a:r>
          <a:r>
            <a:rPr lang="en-US" sz="2800" dirty="0" err="1"/>
            <a:t>theo</a:t>
          </a:r>
          <a:r>
            <a:rPr lang="en-US" sz="2800" dirty="0"/>
            <a:t> </a:t>
          </a:r>
          <a:r>
            <a:rPr lang="en-US" sz="2800" dirty="0" err="1"/>
            <a:t>Quyết</a:t>
          </a:r>
          <a:r>
            <a:rPr lang="en-US" sz="2800" dirty="0"/>
            <a:t> </a:t>
          </a:r>
          <a:r>
            <a:rPr lang="en-US" sz="2800" dirty="0" err="1"/>
            <a:t>định</a:t>
          </a:r>
          <a:r>
            <a:rPr lang="en-US" sz="2800" dirty="0"/>
            <a:t> </a:t>
          </a:r>
          <a:r>
            <a:rPr lang="en-US" sz="2800" dirty="0" err="1"/>
            <a:t>của</a:t>
          </a:r>
          <a:r>
            <a:rPr lang="en-US" sz="2800" dirty="0"/>
            <a:t> </a:t>
          </a:r>
          <a:r>
            <a:rPr lang="en-US" sz="2800" dirty="0" err="1"/>
            <a:t>Trưởng</a:t>
          </a:r>
          <a:r>
            <a:rPr lang="en-US" sz="2800" dirty="0"/>
            <a:t> </a:t>
          </a:r>
          <a:r>
            <a:rPr lang="en-US" sz="2800" dirty="0" err="1"/>
            <a:t>phòng</a:t>
          </a:r>
          <a:r>
            <a:rPr lang="en-US" sz="2800" dirty="0"/>
            <a:t> PGD-ĐT </a:t>
          </a:r>
          <a:r>
            <a:rPr lang="en-US" sz="2800" dirty="0" err="1"/>
            <a:t>Quận</a:t>
          </a:r>
          <a:r>
            <a:rPr lang="en-US" sz="2800" dirty="0"/>
            <a:t>.</a:t>
          </a:r>
        </a:p>
      </dgm:t>
    </dgm:pt>
    <dgm:pt modelId="{ACCD37A1-BC96-4706-B16F-0D63120496E9}" type="parTrans" cxnId="{34CB257F-7CF2-4FDF-85F5-9D7CED1C2273}">
      <dgm:prSet/>
      <dgm:spPr/>
      <dgm:t>
        <a:bodyPr/>
        <a:lstStyle/>
        <a:p>
          <a:endParaRPr lang="en-US" sz="2800"/>
        </a:p>
      </dgm:t>
    </dgm:pt>
    <dgm:pt modelId="{C8F9D474-A67A-4164-9ED0-EFAC7D5B8870}" type="sibTrans" cxnId="{34CB257F-7CF2-4FDF-85F5-9D7CED1C2273}">
      <dgm:prSet/>
      <dgm:spPr/>
      <dgm:t>
        <a:bodyPr/>
        <a:lstStyle/>
        <a:p>
          <a:endParaRPr lang="en-US" sz="2800"/>
        </a:p>
      </dgm:t>
    </dgm:pt>
    <dgm:pt modelId="{5A51B18B-BB6C-48BA-9C59-B8C10FD65636}">
      <dgm:prSet custT="1"/>
      <dgm:spPr/>
      <dgm:t>
        <a:bodyPr/>
        <a:lstStyle/>
        <a:p>
          <a:r>
            <a:rPr lang="en-US" sz="2800" dirty="0" err="1"/>
            <a:t>Báo</a:t>
          </a:r>
          <a:r>
            <a:rPr lang="en-US" sz="2800" dirty="0"/>
            <a:t> </a:t>
          </a:r>
          <a:r>
            <a:rPr lang="en-US" sz="2800" dirty="0" err="1"/>
            <a:t>cáo</a:t>
          </a:r>
          <a:r>
            <a:rPr lang="en-US" sz="2800" dirty="0"/>
            <a:t> chia </a:t>
          </a:r>
          <a:r>
            <a:rPr lang="en-US" sz="2800" dirty="0" err="1"/>
            <a:t>sẻ</a:t>
          </a:r>
          <a:r>
            <a:rPr lang="en-US" sz="2800" dirty="0"/>
            <a:t> </a:t>
          </a:r>
          <a:r>
            <a:rPr lang="en-US" sz="2800" dirty="0" err="1"/>
            <a:t>trong</a:t>
          </a:r>
          <a:r>
            <a:rPr lang="en-US" sz="2800" dirty="0"/>
            <a:t> </a:t>
          </a:r>
          <a:r>
            <a:rPr lang="en-US" sz="2800" dirty="0" err="1"/>
            <a:t>Hội</a:t>
          </a:r>
          <a:r>
            <a:rPr lang="en-US" sz="2800" dirty="0"/>
            <a:t> </a:t>
          </a:r>
          <a:r>
            <a:rPr lang="en-US" sz="2800" dirty="0" err="1"/>
            <a:t>nghị</a:t>
          </a:r>
          <a:r>
            <a:rPr lang="en-US" sz="2800" dirty="0"/>
            <a:t> </a:t>
          </a:r>
          <a:r>
            <a:rPr lang="en-US" sz="2800" dirty="0" err="1"/>
            <a:t>Sơ</a:t>
          </a:r>
          <a:r>
            <a:rPr lang="en-US" sz="2800" dirty="0"/>
            <a:t> </a:t>
          </a:r>
          <a:r>
            <a:rPr lang="en-US" sz="2800" dirty="0" err="1"/>
            <a:t>kết</a:t>
          </a:r>
          <a:r>
            <a:rPr lang="en-US" sz="2800" dirty="0"/>
            <a:t> </a:t>
          </a:r>
          <a:r>
            <a:rPr lang="en-US" sz="2800" dirty="0" err="1"/>
            <a:t>giai</a:t>
          </a:r>
          <a:r>
            <a:rPr lang="en-US" sz="2800" dirty="0"/>
            <a:t> </a:t>
          </a:r>
          <a:r>
            <a:rPr lang="en-US" sz="2800" dirty="0" err="1"/>
            <a:t>đoạn</a:t>
          </a:r>
          <a:r>
            <a:rPr lang="en-US" sz="2800" dirty="0"/>
            <a:t> 2 </a:t>
          </a:r>
          <a:r>
            <a:rPr lang="en-US" sz="2800" dirty="0" err="1"/>
            <a:t>năm</a:t>
          </a:r>
          <a:r>
            <a:rPr lang="en-US" sz="2800" dirty="0"/>
            <a:t> </a:t>
          </a:r>
          <a:r>
            <a:rPr lang="en-US" sz="2800" dirty="0" err="1"/>
            <a:t>thực</a:t>
          </a:r>
          <a:r>
            <a:rPr lang="en-US" sz="2800" dirty="0"/>
            <a:t> </a:t>
          </a:r>
          <a:r>
            <a:rPr lang="en-US" sz="2800" dirty="0" err="1"/>
            <a:t>hiện</a:t>
          </a:r>
          <a:r>
            <a:rPr lang="en-US" sz="2800" dirty="0"/>
            <a:t> </a:t>
          </a:r>
          <a:r>
            <a:rPr lang="en-US" sz="2800" dirty="0" err="1"/>
            <a:t>Đề</a:t>
          </a:r>
          <a:r>
            <a:rPr lang="en-US" sz="2800" dirty="0"/>
            <a:t> </a:t>
          </a:r>
          <a:r>
            <a:rPr lang="en-US" sz="2800" dirty="0" err="1"/>
            <a:t>án</a:t>
          </a:r>
          <a:r>
            <a:rPr lang="en-US" sz="2800" dirty="0"/>
            <a:t> </a:t>
          </a:r>
          <a:r>
            <a:rPr lang="en-US" sz="2800" dirty="0" err="1"/>
            <a:t>trường</a:t>
          </a:r>
          <a:r>
            <a:rPr lang="en-US" sz="2800" dirty="0"/>
            <a:t> </a:t>
          </a:r>
          <a:r>
            <a:rPr lang="en-US" sz="2800" dirty="0" err="1"/>
            <a:t>Tiên</a:t>
          </a:r>
          <a:r>
            <a:rPr lang="en-US" sz="2800" dirty="0"/>
            <a:t> </a:t>
          </a:r>
          <a:r>
            <a:rPr lang="en-US" sz="2800" dirty="0" err="1"/>
            <a:t>Tiến</a:t>
          </a:r>
          <a:r>
            <a:rPr lang="en-US" sz="2800" dirty="0"/>
            <a:t>.</a:t>
          </a:r>
        </a:p>
      </dgm:t>
    </dgm:pt>
    <dgm:pt modelId="{84501E77-4BAB-492B-BD8A-EF1BC919B50D}" type="parTrans" cxnId="{10E39AD4-1F0B-4BF5-BF0B-70B04CB8B864}">
      <dgm:prSet/>
      <dgm:spPr/>
      <dgm:t>
        <a:bodyPr/>
        <a:lstStyle/>
        <a:p>
          <a:endParaRPr lang="en-US" sz="2800"/>
        </a:p>
      </dgm:t>
    </dgm:pt>
    <dgm:pt modelId="{0B36123A-8EF9-4CA0-B7AA-3C6A3C7F9D3C}" type="sibTrans" cxnId="{10E39AD4-1F0B-4BF5-BF0B-70B04CB8B864}">
      <dgm:prSet/>
      <dgm:spPr/>
      <dgm:t>
        <a:bodyPr/>
        <a:lstStyle/>
        <a:p>
          <a:endParaRPr lang="en-US" sz="2800"/>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2">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2">
        <dgm:presLayoutVars>
          <dgm:bulletEnabled val="1"/>
        </dgm:presLayoutVars>
      </dgm:prSet>
      <dgm:spPr/>
      <dgm:t>
        <a:bodyPr/>
        <a:lstStyle/>
        <a:p>
          <a:endParaRPr lang="vi-VN"/>
        </a:p>
      </dgm:t>
    </dgm:pt>
    <dgm:pt modelId="{C34263F6-0332-4D62-B3F3-7816BEEEA2B9}" type="pres">
      <dgm:prSet presAssocID="{72239554-4351-4C2E-82B9-A9A692B5D481}" presName="parentText" presStyleLbl="node1" presStyleIdx="1" presStyleCnt="2">
        <dgm:presLayoutVars>
          <dgm:chMax val="0"/>
          <dgm:bulletEnabled val="1"/>
        </dgm:presLayoutVars>
      </dgm:prSet>
      <dgm:spPr/>
      <dgm:t>
        <a:bodyPr/>
        <a:lstStyle/>
        <a:p>
          <a:endParaRPr lang="vi-VN"/>
        </a:p>
      </dgm:t>
    </dgm:pt>
    <dgm:pt modelId="{40F3ED4E-2AD6-4DF5-82C7-736CBC94DD51}" type="pres">
      <dgm:prSet presAssocID="{72239554-4351-4C2E-82B9-A9A692B5D481}" presName="childText" presStyleLbl="revTx" presStyleIdx="1" presStyleCnt="2">
        <dgm:presLayoutVars>
          <dgm:bulletEnabled val="1"/>
        </dgm:presLayoutVars>
      </dgm:prSet>
      <dgm:spPr/>
      <dgm:t>
        <a:bodyPr/>
        <a:lstStyle/>
        <a:p>
          <a:endParaRPr lang="vi-VN"/>
        </a:p>
      </dgm:t>
    </dgm:pt>
  </dgm:ptLst>
  <dgm:cxnLst>
    <dgm:cxn modelId="{DA28FB2D-1920-42FC-9594-7A34D4B51A44}" type="presOf" srcId="{72239554-4351-4C2E-82B9-A9A692B5D481}" destId="{C34263F6-0332-4D62-B3F3-7816BEEEA2B9}" srcOrd="0" destOrd="0" presId="urn:microsoft.com/office/officeart/2005/8/layout/vList2"/>
    <dgm:cxn modelId="{D311B832-7233-4F4B-B1C2-BB873B384212}" type="presOf" srcId="{5A51B18B-BB6C-48BA-9C59-B8C10FD65636}" destId="{9F65BDB7-EF62-4B4E-85A0-166D9510CA04}" srcOrd="0" destOrd="1" presId="urn:microsoft.com/office/officeart/2005/8/layout/vList2"/>
    <dgm:cxn modelId="{5BDADCFD-B2A6-4A19-BBB9-0B16A2776D92}" type="presOf" srcId="{938CF9F2-CAC1-4E9C-8E7B-B9EB0DE329F1}" destId="{9F65BDB7-EF62-4B4E-85A0-166D9510CA04}" srcOrd="0" destOrd="0" presId="urn:microsoft.com/office/officeart/2005/8/layout/vList2"/>
    <dgm:cxn modelId="{10E39AD4-1F0B-4BF5-BF0B-70B04CB8B864}" srcId="{E71DD086-78E1-4A7B-A067-7EF965F54500}" destId="{5A51B18B-BB6C-48BA-9C59-B8C10FD65636}" srcOrd="1" destOrd="0" parTransId="{84501E77-4BAB-492B-BD8A-EF1BC919B50D}" sibTransId="{0B36123A-8EF9-4CA0-B7AA-3C6A3C7F9D3C}"/>
    <dgm:cxn modelId="{FBB207EC-20D9-4EFB-BF1C-1DCDC18F79E2}" srcId="{F5FA18DB-4A11-46A4-9C11-01159ED7D35A}" destId="{E71DD086-78E1-4A7B-A067-7EF965F54500}" srcOrd="0" destOrd="0" parTransId="{ACB431D5-DD00-4605-9110-DA617E2CB095}" sibTransId="{61FF7B9F-3D5D-4D8F-801A-04C3DA27F8DD}"/>
    <dgm:cxn modelId="{52251197-B650-4B85-BE00-71554E04A95B}" type="presOf" srcId="{F5FA18DB-4A11-46A4-9C11-01159ED7D35A}" destId="{8ED48203-7567-45C2-A344-43958AA23651}" srcOrd="0" destOrd="0" presId="urn:microsoft.com/office/officeart/2005/8/layout/vList2"/>
    <dgm:cxn modelId="{F6EE6713-81C0-4C80-8BDA-49EB6BF3E784}" srcId="{F5FA18DB-4A11-46A4-9C11-01159ED7D35A}" destId="{72239554-4351-4C2E-82B9-A9A692B5D481}" srcOrd="1" destOrd="0" parTransId="{C675847D-E7F2-4BB6-9115-100499EF9E4A}" sibTransId="{470470FA-314D-43B8-B982-7473454280EC}"/>
    <dgm:cxn modelId="{BFBED4C5-DA2C-4265-BC9C-B23EE544ACF0}" srcId="{E71DD086-78E1-4A7B-A067-7EF965F54500}" destId="{938CF9F2-CAC1-4E9C-8E7B-B9EB0DE329F1}" srcOrd="0" destOrd="0" parTransId="{8D7866D6-FC02-4D88-95EB-A370483FD58F}" sibTransId="{C254048F-6F62-462D-A246-A406329B2B24}"/>
    <dgm:cxn modelId="{34CB257F-7CF2-4FDF-85F5-9D7CED1C2273}" srcId="{72239554-4351-4C2E-82B9-A9A692B5D481}" destId="{50931A31-BE0E-42D4-AA99-68829D46511B}" srcOrd="0" destOrd="0" parTransId="{ACCD37A1-BC96-4706-B16F-0D63120496E9}" sibTransId="{C8F9D474-A67A-4164-9ED0-EFAC7D5B8870}"/>
    <dgm:cxn modelId="{75DAB66A-935C-4104-9C0A-997AE1E394CE}" type="presOf" srcId="{E71DD086-78E1-4A7B-A067-7EF965F54500}" destId="{EAA5E331-675E-423D-AC15-7A803FCCBD5B}" srcOrd="0" destOrd="0" presId="urn:microsoft.com/office/officeart/2005/8/layout/vList2"/>
    <dgm:cxn modelId="{3FA0A0D0-5940-44D2-8BED-14BEDF429B60}" type="presOf" srcId="{50931A31-BE0E-42D4-AA99-68829D46511B}" destId="{40F3ED4E-2AD6-4DF5-82C7-736CBC94DD51}" srcOrd="0" destOrd="0" presId="urn:microsoft.com/office/officeart/2005/8/layout/vList2"/>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 modelId="{9B1A2621-250A-402E-BEC2-1589F7399893}" type="presParOf" srcId="{8ED48203-7567-45C2-A344-43958AA23651}" destId="{C34263F6-0332-4D62-B3F3-7816BEEEA2B9}" srcOrd="2" destOrd="0" presId="urn:microsoft.com/office/officeart/2005/8/layout/vList2"/>
    <dgm:cxn modelId="{666C159C-4AE2-46CB-A35A-D17479ACE78E}" type="presParOf" srcId="{8ED48203-7567-45C2-A344-43958AA23651}" destId="{40F3ED4E-2AD6-4DF5-82C7-736CBC94DD5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400" dirty="0" err="1"/>
            <a:t>Tiêu</a:t>
          </a:r>
          <a:r>
            <a:rPr lang="en-US" sz="2400" dirty="0"/>
            <a:t> </a:t>
          </a:r>
          <a:r>
            <a:rPr lang="en-US" sz="2400" dirty="0" err="1"/>
            <a:t>chí</a:t>
          </a:r>
          <a:r>
            <a:rPr lang="en-US" sz="2400" dirty="0"/>
            <a:t> 6. </a:t>
          </a:r>
          <a:r>
            <a:rPr lang="en-US" sz="2400" dirty="0" err="1"/>
            <a:t>Quản</a:t>
          </a:r>
          <a:r>
            <a:rPr lang="en-US" sz="2400" dirty="0"/>
            <a:t> </a:t>
          </a:r>
          <a:r>
            <a:rPr lang="en-US" sz="2400" dirty="0" err="1"/>
            <a:t>trị</a:t>
          </a:r>
          <a:r>
            <a:rPr lang="en-US" sz="2400" dirty="0"/>
            <a:t> </a:t>
          </a:r>
          <a:r>
            <a:rPr lang="en-US" sz="2400" dirty="0" err="1"/>
            <a:t>nhân</a:t>
          </a:r>
          <a:r>
            <a:rPr lang="en-US" sz="2400" dirty="0"/>
            <a:t> </a:t>
          </a:r>
          <a:r>
            <a:rPr lang="en-US" sz="2400" dirty="0" err="1"/>
            <a:t>sự</a:t>
          </a:r>
          <a:r>
            <a:rPr lang="en-US" sz="2400" dirty="0"/>
            <a:t> </a:t>
          </a:r>
          <a:r>
            <a:rPr lang="en-US" sz="2400" dirty="0" err="1"/>
            <a:t>nhà</a:t>
          </a:r>
          <a:r>
            <a:rPr lang="en-US" sz="2400" dirty="0"/>
            <a:t> </a:t>
          </a:r>
          <a:r>
            <a:rPr lang="en-US" sz="2400" dirty="0" err="1"/>
            <a:t>trường</a:t>
          </a:r>
          <a:r>
            <a:rPr lang="en-US" sz="2400" dirty="0"/>
            <a:t> (</a:t>
          </a:r>
          <a:r>
            <a:rPr lang="en-US" sz="2400" dirty="0" err="1"/>
            <a:t>Tốt</a:t>
          </a:r>
          <a:r>
            <a:rPr lang="en-US" sz="2400" dirty="0"/>
            <a:t>) </a:t>
          </a:r>
        </a:p>
      </dgm:t>
    </dgm:pt>
    <dgm:pt modelId="{ACB431D5-DD00-4605-9110-DA617E2CB095}" type="parTrans" cxnId="{FBB207EC-20D9-4EFB-BF1C-1DCDC18F79E2}">
      <dgm:prSet/>
      <dgm:spPr/>
      <dgm:t>
        <a:bodyPr/>
        <a:lstStyle/>
        <a:p>
          <a:pPr algn="just"/>
          <a:endParaRPr lang="en-US" sz="2400"/>
        </a:p>
      </dgm:t>
    </dgm:pt>
    <dgm:pt modelId="{61FF7B9F-3D5D-4D8F-801A-04C3DA27F8DD}" type="sib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400" dirty="0"/>
            <a:t>Chia </a:t>
          </a:r>
          <a:r>
            <a:rPr lang="en-US" sz="2400" dirty="0" err="1"/>
            <a:t>sẻ</a:t>
          </a:r>
          <a:r>
            <a:rPr lang="en-US" sz="2400" dirty="0"/>
            <a:t> </a:t>
          </a:r>
          <a:r>
            <a:rPr lang="en-US" sz="2400" dirty="0" err="1"/>
            <a:t>trong</a:t>
          </a:r>
          <a:r>
            <a:rPr lang="en-US" sz="2400" dirty="0"/>
            <a:t> CLB QLHT </a:t>
          </a:r>
          <a:r>
            <a:rPr lang="en-US" sz="2400" dirty="0" err="1"/>
            <a:t>về</a:t>
          </a:r>
          <a:r>
            <a:rPr lang="en-US" sz="2400" dirty="0"/>
            <a:t> </a:t>
          </a:r>
          <a:r>
            <a:rPr lang="en-US" sz="2400" dirty="0" err="1"/>
            <a:t>chuyên</a:t>
          </a:r>
          <a:r>
            <a:rPr lang="en-US" sz="2400" dirty="0"/>
            <a:t> </a:t>
          </a:r>
          <a:r>
            <a:rPr lang="en-US" sz="2400" dirty="0" err="1"/>
            <a:t>đề</a:t>
          </a:r>
          <a:r>
            <a:rPr lang="en-US" sz="2400" dirty="0"/>
            <a:t> “</a:t>
          </a:r>
          <a:r>
            <a:rPr lang="en-US" sz="2400" dirty="0" err="1"/>
            <a:t>Xây</a:t>
          </a:r>
          <a:r>
            <a:rPr lang="en-US" sz="2400" dirty="0"/>
            <a:t> </a:t>
          </a:r>
          <a:r>
            <a:rPr lang="en-US" sz="2400" dirty="0" err="1"/>
            <a:t>dựng</a:t>
          </a:r>
          <a:r>
            <a:rPr lang="en-US" sz="2400" dirty="0"/>
            <a:t> </a:t>
          </a:r>
          <a:r>
            <a:rPr lang="en-US" sz="2400" dirty="0" err="1"/>
            <a:t>và</a:t>
          </a:r>
          <a:r>
            <a:rPr lang="en-US" sz="2400" dirty="0"/>
            <a:t> </a:t>
          </a:r>
          <a:r>
            <a:rPr lang="en-US" sz="2400" dirty="0" err="1"/>
            <a:t>phát</a:t>
          </a:r>
          <a:r>
            <a:rPr lang="en-US" sz="2400" dirty="0"/>
            <a:t> </a:t>
          </a:r>
          <a:r>
            <a:rPr lang="en-US" sz="2400" dirty="0" err="1"/>
            <a:t>triển</a:t>
          </a:r>
          <a:r>
            <a:rPr lang="en-US" sz="2400" dirty="0"/>
            <a:t> </a:t>
          </a:r>
          <a:r>
            <a:rPr lang="en-US" sz="2400" dirty="0" err="1"/>
            <a:t>đội</a:t>
          </a:r>
          <a:r>
            <a:rPr lang="en-US" sz="2400" dirty="0"/>
            <a:t> </a:t>
          </a:r>
          <a:r>
            <a:rPr lang="en-US" sz="2400" dirty="0" err="1"/>
            <a:t>ngũ</a:t>
          </a:r>
          <a:r>
            <a:rPr lang="en-US" sz="2400" dirty="0"/>
            <a:t> </a:t>
          </a:r>
          <a:r>
            <a:rPr lang="en-US" sz="2400" dirty="0" err="1"/>
            <a:t>nhằm</a:t>
          </a:r>
          <a:r>
            <a:rPr lang="en-US" sz="2400" dirty="0"/>
            <a:t> </a:t>
          </a:r>
          <a:r>
            <a:rPr lang="en-US" sz="2400" dirty="0" err="1"/>
            <a:t>tạo</a:t>
          </a:r>
          <a:r>
            <a:rPr lang="en-US" sz="2400" dirty="0"/>
            <a:t> </a:t>
          </a:r>
          <a:r>
            <a:rPr lang="en-US" sz="2400" dirty="0" err="1"/>
            <a:t>sự</a:t>
          </a:r>
          <a:r>
            <a:rPr lang="en-US" sz="2400" dirty="0"/>
            <a:t> </a:t>
          </a:r>
          <a:r>
            <a:rPr lang="en-US" sz="2400" dirty="0" err="1"/>
            <a:t>gắn</a:t>
          </a:r>
          <a:r>
            <a:rPr lang="en-US" sz="2400" dirty="0"/>
            <a:t> </a:t>
          </a:r>
          <a:r>
            <a:rPr lang="en-US" sz="2400" dirty="0" err="1"/>
            <a:t>kết</a:t>
          </a:r>
          <a:r>
            <a:rPr lang="en-US" sz="2400" dirty="0"/>
            <a:t> </a:t>
          </a:r>
          <a:r>
            <a:rPr lang="en-US" sz="2400" dirty="0" err="1"/>
            <a:t>và</a:t>
          </a:r>
          <a:r>
            <a:rPr lang="en-US" sz="2400" dirty="0"/>
            <a:t> </a:t>
          </a:r>
          <a:r>
            <a:rPr lang="en-US" sz="2400" dirty="0" err="1"/>
            <a:t>nâng</a:t>
          </a:r>
          <a:r>
            <a:rPr lang="en-US" sz="2400" dirty="0"/>
            <a:t> </a:t>
          </a:r>
          <a:r>
            <a:rPr lang="en-US" sz="2400" dirty="0" err="1"/>
            <a:t>cao</a:t>
          </a:r>
          <a:r>
            <a:rPr lang="en-US" sz="2400" dirty="0"/>
            <a:t> </a:t>
          </a:r>
          <a:r>
            <a:rPr lang="en-US" sz="2400" dirty="0" err="1"/>
            <a:t>hiệu</a:t>
          </a:r>
          <a:r>
            <a:rPr lang="en-US" sz="2400" dirty="0"/>
            <a:t> </a:t>
          </a:r>
          <a:r>
            <a:rPr lang="en-US" sz="2400" dirty="0" err="1"/>
            <a:t>quả</a:t>
          </a:r>
          <a:r>
            <a:rPr lang="en-US" sz="2400" dirty="0"/>
            <a:t> </a:t>
          </a:r>
          <a:r>
            <a:rPr lang="en-US" sz="2400" dirty="0" err="1"/>
            <a:t>chất</a:t>
          </a:r>
          <a:r>
            <a:rPr lang="en-US" sz="2400" dirty="0"/>
            <a:t> </a:t>
          </a:r>
          <a:r>
            <a:rPr lang="en-US" sz="2400" dirty="0" err="1"/>
            <a:t>lượng</a:t>
          </a:r>
          <a:r>
            <a:rPr lang="en-US" sz="2400" dirty="0"/>
            <a:t> </a:t>
          </a:r>
          <a:r>
            <a:rPr lang="en-US" sz="2400" dirty="0" err="1"/>
            <a:t>quản</a:t>
          </a:r>
          <a:r>
            <a:rPr lang="en-US" sz="2400" dirty="0"/>
            <a:t> </a:t>
          </a:r>
          <a:r>
            <a:rPr lang="en-US" sz="2400" dirty="0" err="1"/>
            <a:t>lí</a:t>
          </a:r>
          <a:r>
            <a:rPr lang="en-US" sz="2400" dirty="0"/>
            <a:t> </a:t>
          </a:r>
          <a:r>
            <a:rPr lang="en-US" sz="2400" dirty="0" err="1"/>
            <a:t>nhân</a:t>
          </a:r>
          <a:r>
            <a:rPr lang="en-US" sz="2400" dirty="0"/>
            <a:t> </a:t>
          </a:r>
          <a:r>
            <a:rPr lang="en-US" sz="2400" dirty="0" err="1"/>
            <a:t>sự</a:t>
          </a:r>
          <a:r>
            <a:rPr lang="en-US" sz="2400" dirty="0"/>
            <a:t> </a:t>
          </a:r>
          <a:r>
            <a:rPr lang="en-US" sz="2400" dirty="0" err="1"/>
            <a:t>tại</a:t>
          </a:r>
          <a:r>
            <a:rPr lang="en-US" sz="2400" dirty="0"/>
            <a:t> </a:t>
          </a:r>
          <a:r>
            <a:rPr lang="en-US" sz="2400" dirty="0" err="1"/>
            <a:t>đơn</a:t>
          </a:r>
          <a:r>
            <a:rPr lang="en-US" sz="2400" dirty="0"/>
            <a:t> </a:t>
          </a:r>
          <a:r>
            <a:rPr lang="en-US" sz="2400" dirty="0" err="1"/>
            <a:t>vị</a:t>
          </a:r>
          <a:r>
            <a:rPr lang="en-US" sz="2400" dirty="0"/>
            <a:t>”.</a:t>
          </a:r>
        </a:p>
      </dgm:t>
    </dgm:pt>
    <dgm:pt modelId="{8D7866D6-FC02-4D88-95EB-A370483FD58F}" type="parTrans" cxnId="{BFBED4C5-DA2C-4265-BC9C-B23EE544ACF0}">
      <dgm:prSet/>
      <dgm:spPr/>
      <dgm:t>
        <a:bodyPr/>
        <a:lstStyle/>
        <a:p>
          <a:pPr algn="just"/>
          <a:endParaRPr lang="en-US" sz="2400"/>
        </a:p>
      </dgm:t>
    </dgm:pt>
    <dgm:pt modelId="{C254048F-6F62-462D-A246-A406329B2B24}" type="sibTrans" cxnId="{BFBED4C5-DA2C-4265-BC9C-B23EE544ACF0}">
      <dgm:prSet/>
      <dgm:spPr/>
      <dgm:t>
        <a:bodyPr/>
        <a:lstStyle/>
        <a:p>
          <a:pPr algn="just"/>
          <a:endParaRPr lang="en-US" sz="2400"/>
        </a:p>
      </dgm:t>
    </dgm:pt>
    <dgm:pt modelId="{72239554-4351-4C2E-82B9-A9A692B5D481}">
      <dgm:prSet phldrT="[Text]" custT="1"/>
      <dgm:spPr/>
      <dgm:t>
        <a:bodyPr/>
        <a:lstStyle/>
        <a:p>
          <a:pPr algn="just"/>
          <a:r>
            <a:rPr lang="en-US" sz="2400" dirty="0" err="1"/>
            <a:t>Tiêu</a:t>
          </a:r>
          <a:r>
            <a:rPr lang="en-US" sz="2400" dirty="0"/>
            <a:t> </a:t>
          </a:r>
          <a:r>
            <a:rPr lang="en-US" sz="2400" dirty="0" err="1"/>
            <a:t>chí</a:t>
          </a:r>
          <a:r>
            <a:rPr lang="en-US" sz="2400" dirty="0"/>
            <a:t> 7 . </a:t>
          </a:r>
          <a:r>
            <a:rPr lang="en-US" sz="2400" dirty="0" err="1"/>
            <a:t>Quản</a:t>
          </a:r>
          <a:r>
            <a:rPr lang="en-US" sz="2400" dirty="0"/>
            <a:t> </a:t>
          </a:r>
          <a:r>
            <a:rPr lang="en-US" sz="2400" dirty="0" err="1"/>
            <a:t>trị</a:t>
          </a:r>
          <a:r>
            <a:rPr lang="en-US" sz="2400" dirty="0"/>
            <a:t> </a:t>
          </a:r>
          <a:r>
            <a:rPr lang="en-US" sz="2400" dirty="0" err="1"/>
            <a:t>tổ</a:t>
          </a:r>
          <a:r>
            <a:rPr lang="en-US" sz="2400" dirty="0"/>
            <a:t> </a:t>
          </a:r>
          <a:r>
            <a:rPr lang="en-US" sz="2400" dirty="0" err="1"/>
            <a:t>chức</a:t>
          </a:r>
          <a:r>
            <a:rPr lang="en-US" sz="2400" dirty="0"/>
            <a:t> </a:t>
          </a:r>
          <a:r>
            <a:rPr lang="en-US" sz="2400" dirty="0" err="1"/>
            <a:t>hành</a:t>
          </a:r>
          <a:r>
            <a:rPr lang="en-US" sz="2400" dirty="0"/>
            <a:t> </a:t>
          </a:r>
          <a:r>
            <a:rPr lang="en-US" sz="2400" dirty="0" err="1"/>
            <a:t>chánh</a:t>
          </a:r>
          <a:r>
            <a:rPr lang="en-US" sz="2400" dirty="0"/>
            <a:t> </a:t>
          </a:r>
          <a:r>
            <a:rPr lang="en-US" sz="2400" dirty="0" err="1"/>
            <a:t>trong</a:t>
          </a:r>
          <a:r>
            <a:rPr lang="en-US" sz="2400" dirty="0"/>
            <a:t> </a:t>
          </a:r>
          <a:r>
            <a:rPr lang="en-US" sz="2400" dirty="0" err="1"/>
            <a:t>nhà</a:t>
          </a:r>
          <a:r>
            <a:rPr lang="en-US" sz="2400" dirty="0"/>
            <a:t> </a:t>
          </a:r>
          <a:r>
            <a:rPr lang="en-US" sz="2400" dirty="0" err="1"/>
            <a:t>trường</a:t>
          </a:r>
          <a:r>
            <a:rPr lang="en-US" sz="2400" dirty="0"/>
            <a:t> (</a:t>
          </a:r>
          <a:r>
            <a:rPr lang="en-US" sz="2400" dirty="0" err="1"/>
            <a:t>Khá</a:t>
          </a:r>
          <a:r>
            <a:rPr lang="en-US" sz="2400" dirty="0"/>
            <a:t>)</a:t>
          </a:r>
        </a:p>
      </dgm:t>
    </dgm:pt>
    <dgm:pt modelId="{C675847D-E7F2-4BB6-9115-100499EF9E4A}" type="parTrans" cxnId="{F6EE6713-81C0-4C80-8BDA-49EB6BF3E784}">
      <dgm:prSet/>
      <dgm:spPr/>
      <dgm:t>
        <a:bodyPr/>
        <a:lstStyle/>
        <a:p>
          <a:pPr algn="just"/>
          <a:endParaRPr lang="en-US" sz="2400"/>
        </a:p>
      </dgm:t>
    </dgm:pt>
    <dgm:pt modelId="{470470FA-314D-43B8-B982-7473454280EC}" type="sibTrans" cxnId="{F6EE6713-81C0-4C80-8BDA-49EB6BF3E784}">
      <dgm:prSet/>
      <dgm:spPr/>
      <dgm:t>
        <a:bodyPr/>
        <a:lstStyle/>
        <a:p>
          <a:pPr algn="just"/>
          <a:endParaRPr lang="en-US" sz="2400"/>
        </a:p>
      </dgm:t>
    </dgm:pt>
    <dgm:pt modelId="{50931A31-BE0E-42D4-AA99-68829D46511B}">
      <dgm:prSet phldrT="[Text]" custT="1"/>
      <dgm:spPr/>
      <dgm:t>
        <a:bodyPr/>
        <a:lstStyle/>
        <a:p>
          <a:pPr algn="just"/>
          <a:r>
            <a:rPr lang="en-US" sz="2400" dirty="0"/>
            <a:t>Các phần mềm sử dụng trong quản lí, điều hành các hoạt động trong nhà trường: Cổng C1, hệ thống cơ sở dữ liệu toàn ngành.</a:t>
          </a:r>
        </a:p>
      </dgm:t>
    </dgm:pt>
    <dgm:pt modelId="{ACCD37A1-BC96-4706-B16F-0D63120496E9}" type="parTrans" cxnId="{34CB257F-7CF2-4FDF-85F5-9D7CED1C2273}">
      <dgm:prSet/>
      <dgm:spPr/>
      <dgm:t>
        <a:bodyPr/>
        <a:lstStyle/>
        <a:p>
          <a:pPr algn="just"/>
          <a:endParaRPr lang="en-US" sz="2400"/>
        </a:p>
      </dgm:t>
    </dgm:pt>
    <dgm:pt modelId="{C8F9D474-A67A-4164-9ED0-EFAC7D5B8870}" type="sibTrans" cxnId="{34CB257F-7CF2-4FDF-85F5-9D7CED1C2273}">
      <dgm:prSet/>
      <dgm:spPr/>
      <dgm:t>
        <a:bodyPr/>
        <a:lstStyle/>
        <a:p>
          <a:pPr algn="just"/>
          <a:endParaRPr lang="en-US" sz="2400"/>
        </a:p>
      </dgm:t>
    </dgm:pt>
    <dgm:pt modelId="{E3E30724-D1D4-41CA-A11A-B307B9282D33}">
      <dgm:prSet phldrT="[Text]" custT="1"/>
      <dgm:spPr/>
      <dgm:t>
        <a:bodyPr/>
        <a:lstStyle/>
        <a:p>
          <a:pPr algn="just"/>
          <a:r>
            <a:rPr lang="en-US" sz="2400" dirty="0"/>
            <a:t>Quy chế tổ chức và hoạt động trường tiểu học. </a:t>
          </a:r>
        </a:p>
      </dgm:t>
    </dgm:pt>
    <dgm:pt modelId="{B32D8ED9-71EC-4DE4-9414-5108CF99AD70}" type="parTrans" cxnId="{BC77A714-5C44-4DB6-B35B-108659256554}">
      <dgm:prSet/>
      <dgm:spPr/>
      <dgm:t>
        <a:bodyPr/>
        <a:lstStyle/>
        <a:p>
          <a:pPr algn="just"/>
          <a:endParaRPr lang="en-US" sz="2400"/>
        </a:p>
      </dgm:t>
    </dgm:pt>
    <dgm:pt modelId="{024D7112-CE75-4452-92B0-26CDF21AA5EA}" type="sibTrans" cxnId="{BC77A714-5C44-4DB6-B35B-108659256554}">
      <dgm:prSet/>
      <dgm:spPr/>
      <dgm:t>
        <a:bodyPr/>
        <a:lstStyle/>
        <a:p>
          <a:pPr algn="just"/>
          <a:endParaRPr lang="en-US" sz="2400"/>
        </a:p>
      </dgm:t>
    </dgm:pt>
    <dgm:pt modelId="{AA4D508D-6E89-4646-AF68-A371646A0EFF}">
      <dgm:prSet phldrT="[Text]" custT="1"/>
      <dgm:spPr/>
      <dgm:t>
        <a:bodyPr/>
        <a:lstStyle/>
        <a:p>
          <a:pPr algn="just"/>
          <a:r>
            <a:rPr lang="en-US" sz="2400" dirty="0"/>
            <a:t>Quy chế thực hiện dân chủ trong hoạt động nhà trường.</a:t>
          </a:r>
        </a:p>
      </dgm:t>
    </dgm:pt>
    <dgm:pt modelId="{40E0E79D-48FF-4CB9-921F-CF409E868DAD}" type="parTrans" cxnId="{9EA78179-57EA-4DA6-A43D-55831E3538EF}">
      <dgm:prSet/>
      <dgm:spPr/>
      <dgm:t>
        <a:bodyPr/>
        <a:lstStyle/>
        <a:p>
          <a:pPr algn="just"/>
          <a:endParaRPr lang="en-US" sz="2400"/>
        </a:p>
      </dgm:t>
    </dgm:pt>
    <dgm:pt modelId="{AF9FE9B3-C233-45C1-940C-AB108BD99814}" type="sibTrans" cxnId="{9EA78179-57EA-4DA6-A43D-55831E3538EF}">
      <dgm:prSet/>
      <dgm:spPr/>
      <dgm:t>
        <a:bodyPr/>
        <a:lstStyle/>
        <a:p>
          <a:pPr algn="just"/>
          <a:endParaRPr lang="en-US" sz="2400"/>
        </a:p>
      </dgm:t>
    </dgm:pt>
    <dgm:pt modelId="{7D46BC13-AD6F-488B-A335-75ADE7915C00}">
      <dgm:prSet phldrT="[Text]" custT="1"/>
      <dgm:spPr/>
      <dgm:t>
        <a:bodyPr/>
        <a:lstStyle/>
        <a:p>
          <a:pPr algn="just"/>
          <a:r>
            <a:rPr lang="en-US" sz="2400" dirty="0"/>
            <a:t>Quyết định và kế hoạch thành lập, kiểm tra nội bộ của đơn vị.</a:t>
          </a:r>
        </a:p>
      </dgm:t>
    </dgm:pt>
    <dgm:pt modelId="{905B4FFD-3F25-499F-89C0-73EDC82D74C0}" type="parTrans" cxnId="{3CF79C2B-F694-424F-8F19-51CF9B78FD2B}">
      <dgm:prSet/>
      <dgm:spPr/>
      <dgm:t>
        <a:bodyPr/>
        <a:lstStyle/>
        <a:p>
          <a:pPr algn="just"/>
          <a:endParaRPr lang="en-US" sz="2400"/>
        </a:p>
      </dgm:t>
    </dgm:pt>
    <dgm:pt modelId="{FD1C3664-BBED-4A54-9B55-C61CBCE89176}" type="sibTrans" cxnId="{3CF79C2B-F694-424F-8F19-51CF9B78FD2B}">
      <dgm:prSet/>
      <dgm:spPr/>
      <dgm:t>
        <a:bodyPr/>
        <a:lstStyle/>
        <a:p>
          <a:pPr algn="just"/>
          <a:endParaRPr lang="en-US" sz="2400"/>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2" custScaleY="67729">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2">
        <dgm:presLayoutVars>
          <dgm:bulletEnabled val="1"/>
        </dgm:presLayoutVars>
      </dgm:prSet>
      <dgm:spPr/>
      <dgm:t>
        <a:bodyPr/>
        <a:lstStyle/>
        <a:p>
          <a:endParaRPr lang="vi-VN"/>
        </a:p>
      </dgm:t>
    </dgm:pt>
    <dgm:pt modelId="{C34263F6-0332-4D62-B3F3-7816BEEEA2B9}" type="pres">
      <dgm:prSet presAssocID="{72239554-4351-4C2E-82B9-A9A692B5D481}" presName="parentText" presStyleLbl="node1" presStyleIdx="1" presStyleCnt="2" custScaleY="56977">
        <dgm:presLayoutVars>
          <dgm:chMax val="0"/>
          <dgm:bulletEnabled val="1"/>
        </dgm:presLayoutVars>
      </dgm:prSet>
      <dgm:spPr/>
      <dgm:t>
        <a:bodyPr/>
        <a:lstStyle/>
        <a:p>
          <a:endParaRPr lang="vi-VN"/>
        </a:p>
      </dgm:t>
    </dgm:pt>
    <dgm:pt modelId="{40F3ED4E-2AD6-4DF5-82C7-736CBC94DD51}" type="pres">
      <dgm:prSet presAssocID="{72239554-4351-4C2E-82B9-A9A692B5D481}" presName="childText" presStyleLbl="revTx" presStyleIdx="1" presStyleCnt="2">
        <dgm:presLayoutVars>
          <dgm:bulletEnabled val="1"/>
        </dgm:presLayoutVars>
      </dgm:prSet>
      <dgm:spPr/>
      <dgm:t>
        <a:bodyPr/>
        <a:lstStyle/>
        <a:p>
          <a:endParaRPr lang="vi-VN"/>
        </a:p>
      </dgm:t>
    </dgm:pt>
  </dgm:ptLst>
  <dgm:cxnLst>
    <dgm:cxn modelId="{995A8724-6C6B-4600-B6B9-EB6EA4BC4C7F}" type="presOf" srcId="{AA4D508D-6E89-4646-AF68-A371646A0EFF}" destId="{40F3ED4E-2AD6-4DF5-82C7-736CBC94DD51}" srcOrd="0" destOrd="2" presId="urn:microsoft.com/office/officeart/2005/8/layout/vList2"/>
    <dgm:cxn modelId="{DA28FB2D-1920-42FC-9594-7A34D4B51A44}" type="presOf" srcId="{72239554-4351-4C2E-82B9-A9A692B5D481}" destId="{C34263F6-0332-4D62-B3F3-7816BEEEA2B9}" srcOrd="0" destOrd="0" presId="urn:microsoft.com/office/officeart/2005/8/layout/vList2"/>
    <dgm:cxn modelId="{BC77A714-5C44-4DB6-B35B-108659256554}" srcId="{72239554-4351-4C2E-82B9-A9A692B5D481}" destId="{E3E30724-D1D4-41CA-A11A-B307B9282D33}" srcOrd="1" destOrd="0" parTransId="{B32D8ED9-71EC-4DE4-9414-5108CF99AD70}" sibTransId="{024D7112-CE75-4452-92B0-26CDF21AA5EA}"/>
    <dgm:cxn modelId="{FBB207EC-20D9-4EFB-BF1C-1DCDC18F79E2}" srcId="{F5FA18DB-4A11-46A4-9C11-01159ED7D35A}" destId="{E71DD086-78E1-4A7B-A067-7EF965F54500}" srcOrd="0" destOrd="0" parTransId="{ACB431D5-DD00-4605-9110-DA617E2CB095}" sibTransId="{61FF7B9F-3D5D-4D8F-801A-04C3DA27F8DD}"/>
    <dgm:cxn modelId="{5BDADCFD-B2A6-4A19-BBB9-0B16A2776D92}" type="presOf" srcId="{938CF9F2-CAC1-4E9C-8E7B-B9EB0DE329F1}" destId="{9F65BDB7-EF62-4B4E-85A0-166D9510CA04}" srcOrd="0" destOrd="0" presId="urn:microsoft.com/office/officeart/2005/8/layout/vList2"/>
    <dgm:cxn modelId="{ABD053A2-A639-42B3-A366-EA2927626DA6}" type="presOf" srcId="{7D46BC13-AD6F-488B-A335-75ADE7915C00}" destId="{40F3ED4E-2AD6-4DF5-82C7-736CBC94DD51}" srcOrd="0" destOrd="3" presId="urn:microsoft.com/office/officeart/2005/8/layout/vList2"/>
    <dgm:cxn modelId="{C9CED5CD-007F-4282-8FBD-66FA5FDFFA31}" type="presOf" srcId="{E3E30724-D1D4-41CA-A11A-B307B9282D33}" destId="{40F3ED4E-2AD6-4DF5-82C7-736CBC94DD51}" srcOrd="0" destOrd="1" presId="urn:microsoft.com/office/officeart/2005/8/layout/vList2"/>
    <dgm:cxn modelId="{52251197-B650-4B85-BE00-71554E04A95B}" type="presOf" srcId="{F5FA18DB-4A11-46A4-9C11-01159ED7D35A}" destId="{8ED48203-7567-45C2-A344-43958AA23651}" srcOrd="0" destOrd="0" presId="urn:microsoft.com/office/officeart/2005/8/layout/vList2"/>
    <dgm:cxn modelId="{F6EE6713-81C0-4C80-8BDA-49EB6BF3E784}" srcId="{F5FA18DB-4A11-46A4-9C11-01159ED7D35A}" destId="{72239554-4351-4C2E-82B9-A9A692B5D481}" srcOrd="1" destOrd="0" parTransId="{C675847D-E7F2-4BB6-9115-100499EF9E4A}" sibTransId="{470470FA-314D-43B8-B982-7473454280EC}"/>
    <dgm:cxn modelId="{BFBED4C5-DA2C-4265-BC9C-B23EE544ACF0}" srcId="{E71DD086-78E1-4A7B-A067-7EF965F54500}" destId="{938CF9F2-CAC1-4E9C-8E7B-B9EB0DE329F1}" srcOrd="0" destOrd="0" parTransId="{8D7866D6-FC02-4D88-95EB-A370483FD58F}" sibTransId="{C254048F-6F62-462D-A246-A406329B2B24}"/>
    <dgm:cxn modelId="{9EA78179-57EA-4DA6-A43D-55831E3538EF}" srcId="{72239554-4351-4C2E-82B9-A9A692B5D481}" destId="{AA4D508D-6E89-4646-AF68-A371646A0EFF}" srcOrd="2" destOrd="0" parTransId="{40E0E79D-48FF-4CB9-921F-CF409E868DAD}" sibTransId="{AF9FE9B3-C233-45C1-940C-AB108BD99814}"/>
    <dgm:cxn modelId="{34CB257F-7CF2-4FDF-85F5-9D7CED1C2273}" srcId="{72239554-4351-4C2E-82B9-A9A692B5D481}" destId="{50931A31-BE0E-42D4-AA99-68829D46511B}" srcOrd="0" destOrd="0" parTransId="{ACCD37A1-BC96-4706-B16F-0D63120496E9}" sibTransId="{C8F9D474-A67A-4164-9ED0-EFAC7D5B8870}"/>
    <dgm:cxn modelId="{75DAB66A-935C-4104-9C0A-997AE1E394CE}" type="presOf" srcId="{E71DD086-78E1-4A7B-A067-7EF965F54500}" destId="{EAA5E331-675E-423D-AC15-7A803FCCBD5B}" srcOrd="0" destOrd="0" presId="urn:microsoft.com/office/officeart/2005/8/layout/vList2"/>
    <dgm:cxn modelId="{3CF79C2B-F694-424F-8F19-51CF9B78FD2B}" srcId="{72239554-4351-4C2E-82B9-A9A692B5D481}" destId="{7D46BC13-AD6F-488B-A335-75ADE7915C00}" srcOrd="3" destOrd="0" parTransId="{905B4FFD-3F25-499F-89C0-73EDC82D74C0}" sibTransId="{FD1C3664-BBED-4A54-9B55-C61CBCE89176}"/>
    <dgm:cxn modelId="{3FA0A0D0-5940-44D2-8BED-14BEDF429B60}" type="presOf" srcId="{50931A31-BE0E-42D4-AA99-68829D46511B}" destId="{40F3ED4E-2AD6-4DF5-82C7-736CBC94DD51}" srcOrd="0" destOrd="0" presId="urn:microsoft.com/office/officeart/2005/8/layout/vList2"/>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 modelId="{9B1A2621-250A-402E-BEC2-1589F7399893}" type="presParOf" srcId="{8ED48203-7567-45C2-A344-43958AA23651}" destId="{C34263F6-0332-4D62-B3F3-7816BEEEA2B9}" srcOrd="2" destOrd="0" presId="urn:microsoft.com/office/officeart/2005/8/layout/vList2"/>
    <dgm:cxn modelId="{666C159C-4AE2-46CB-A35A-D17479ACE78E}" type="presParOf" srcId="{8ED48203-7567-45C2-A344-43958AA23651}" destId="{40F3ED4E-2AD6-4DF5-82C7-736CBC94DD5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200"/>
            <a:t>Tiêu chí 8. Quản trị tài chính (Tốt) </a:t>
          </a:r>
        </a:p>
      </dgm:t>
    </dgm:pt>
    <dgm:pt modelId="{ACB431D5-DD00-4605-9110-DA617E2CB095}" type="parTrans" cxnId="{FBB207EC-20D9-4EFB-BF1C-1DCDC18F79E2}">
      <dgm:prSet/>
      <dgm:spPr/>
      <dgm:t>
        <a:bodyPr/>
        <a:lstStyle/>
        <a:p>
          <a:pPr algn="just"/>
          <a:endParaRPr lang="en-US" sz="2200"/>
        </a:p>
      </dgm:t>
    </dgm:pt>
    <dgm:pt modelId="{61FF7B9F-3D5D-4D8F-801A-04C3DA27F8DD}" type="sibTrans" cxnId="{FBB207EC-20D9-4EFB-BF1C-1DCDC18F79E2}">
      <dgm:prSet/>
      <dgm:spPr/>
      <dgm:t>
        <a:bodyPr/>
        <a:lstStyle/>
        <a:p>
          <a:pPr algn="just"/>
          <a:endParaRPr lang="en-US" sz="2200"/>
        </a:p>
      </dgm:t>
    </dgm:pt>
    <dgm:pt modelId="{938CF9F2-CAC1-4E9C-8E7B-B9EB0DE329F1}">
      <dgm:prSet phldrT="[Text]" custT="1"/>
      <dgm:spPr/>
      <dgm:t>
        <a:bodyPr/>
        <a:lstStyle/>
        <a:p>
          <a:pPr algn="just"/>
          <a:r>
            <a:rPr lang="en-US" sz="2200" dirty="0" err="1"/>
            <a:t>Biên</a:t>
          </a:r>
          <a:r>
            <a:rPr lang="en-US" sz="2200" dirty="0"/>
            <a:t> </a:t>
          </a:r>
          <a:r>
            <a:rPr lang="en-US" sz="2200" dirty="0" err="1"/>
            <a:t>bản</a:t>
          </a:r>
          <a:r>
            <a:rPr lang="en-US" sz="2200" dirty="0"/>
            <a:t> </a:t>
          </a:r>
          <a:r>
            <a:rPr lang="en-US" sz="2200" dirty="0" err="1"/>
            <a:t>kiểm</a:t>
          </a:r>
          <a:r>
            <a:rPr lang="en-US" sz="2200" dirty="0"/>
            <a:t> </a:t>
          </a:r>
          <a:r>
            <a:rPr lang="en-US" sz="2200" dirty="0" err="1"/>
            <a:t>tra</a:t>
          </a:r>
          <a:r>
            <a:rPr lang="en-US" sz="2200" dirty="0"/>
            <a:t> </a:t>
          </a:r>
          <a:r>
            <a:rPr lang="en-US" sz="2200" dirty="0" err="1"/>
            <a:t>Quyết</a:t>
          </a:r>
          <a:r>
            <a:rPr lang="en-US" sz="2200" dirty="0"/>
            <a:t> </a:t>
          </a:r>
          <a:r>
            <a:rPr lang="en-US" sz="2200" dirty="0" err="1"/>
            <a:t>toán</a:t>
          </a:r>
          <a:r>
            <a:rPr lang="en-US" sz="2200" dirty="0"/>
            <a:t> </a:t>
          </a:r>
          <a:r>
            <a:rPr lang="en-US" sz="2200" dirty="0" err="1"/>
            <a:t>năm</a:t>
          </a:r>
          <a:r>
            <a:rPr lang="en-US" sz="2200" dirty="0"/>
            <a:t> </a:t>
          </a:r>
          <a:r>
            <a:rPr lang="en-US" sz="2200" dirty="0" err="1"/>
            <a:t>của</a:t>
          </a:r>
          <a:r>
            <a:rPr lang="en-US" sz="2200" dirty="0"/>
            <a:t> </a:t>
          </a:r>
          <a:r>
            <a:rPr lang="en-US" sz="2200" dirty="0" err="1"/>
            <a:t>Phòng</a:t>
          </a:r>
          <a:r>
            <a:rPr lang="en-US" sz="2200" dirty="0"/>
            <a:t> </a:t>
          </a:r>
          <a:r>
            <a:rPr lang="en-US" sz="2200" dirty="0" err="1"/>
            <a:t>Tài</a:t>
          </a:r>
          <a:r>
            <a:rPr lang="en-US" sz="2200" dirty="0"/>
            <a:t> </a:t>
          </a:r>
          <a:r>
            <a:rPr lang="en-US" sz="2200" dirty="0" err="1"/>
            <a:t>ch</a:t>
          </a:r>
          <a:r>
            <a:rPr lang="vi-VN" sz="2200" dirty="0"/>
            <a:t>í</a:t>
          </a:r>
          <a:r>
            <a:rPr lang="en-US" sz="2200" dirty="0" err="1"/>
            <a:t>nh</a:t>
          </a:r>
          <a:r>
            <a:rPr lang="en-US" sz="2200" dirty="0"/>
            <a:t> </a:t>
          </a:r>
          <a:r>
            <a:rPr lang="vi-VN" sz="2200" dirty="0"/>
            <a:t>(Kết luận: T</a:t>
          </a:r>
          <a:r>
            <a:rPr lang="en-US" sz="2200" dirty="0"/>
            <a:t>hu-chi </a:t>
          </a:r>
          <a:r>
            <a:rPr lang="en-US" sz="2200" dirty="0" err="1"/>
            <a:t>đúng</a:t>
          </a:r>
          <a:r>
            <a:rPr lang="en-US" sz="2200" dirty="0"/>
            <a:t> </a:t>
          </a:r>
          <a:r>
            <a:rPr lang="en-US" sz="2200" dirty="0" err="1"/>
            <a:t>quy</a:t>
          </a:r>
          <a:r>
            <a:rPr lang="en-US" sz="2200" dirty="0"/>
            <a:t> </a:t>
          </a:r>
          <a:r>
            <a:rPr lang="en-US" sz="2200" dirty="0" err="1"/>
            <a:t>định</a:t>
          </a:r>
          <a:r>
            <a:rPr lang="en-US" sz="2200" dirty="0"/>
            <a:t> </a:t>
          </a:r>
          <a:r>
            <a:rPr lang="en-US" sz="2200" dirty="0" err="1"/>
            <a:t>theo</a:t>
          </a:r>
          <a:r>
            <a:rPr lang="en-US" sz="2200" dirty="0"/>
            <a:t> </a:t>
          </a:r>
          <a:r>
            <a:rPr lang="en-US" sz="2200" dirty="0" err="1"/>
            <a:t>các</a:t>
          </a:r>
          <a:r>
            <a:rPr lang="en-US" sz="2200" dirty="0"/>
            <a:t> </a:t>
          </a:r>
          <a:r>
            <a:rPr lang="en-US" sz="2200" dirty="0" err="1"/>
            <a:t>văn</a:t>
          </a:r>
          <a:r>
            <a:rPr lang="en-US" sz="2200" dirty="0"/>
            <a:t> </a:t>
          </a:r>
          <a:r>
            <a:rPr lang="en-US" sz="2200" dirty="0" err="1"/>
            <a:t>bản</a:t>
          </a:r>
          <a:r>
            <a:rPr lang="en-US" sz="2200" dirty="0"/>
            <a:t> </a:t>
          </a:r>
          <a:r>
            <a:rPr lang="en-US" sz="2200" dirty="0" err="1"/>
            <a:t>hiện</a:t>
          </a:r>
          <a:r>
            <a:rPr lang="en-US" sz="2200" dirty="0"/>
            <a:t> </a:t>
          </a:r>
          <a:r>
            <a:rPr lang="en-US" sz="2200" dirty="0" err="1"/>
            <a:t>hành</a:t>
          </a:r>
          <a:r>
            <a:rPr lang="vi-VN" sz="2200" dirty="0"/>
            <a:t>)</a:t>
          </a:r>
          <a:r>
            <a:rPr lang="en-US" sz="2200" dirty="0"/>
            <a:t>.</a:t>
          </a:r>
        </a:p>
      </dgm:t>
    </dgm:pt>
    <dgm:pt modelId="{8D7866D6-FC02-4D88-95EB-A370483FD58F}" type="parTrans" cxnId="{BFBED4C5-DA2C-4265-BC9C-B23EE544ACF0}">
      <dgm:prSet/>
      <dgm:spPr/>
      <dgm:t>
        <a:bodyPr/>
        <a:lstStyle/>
        <a:p>
          <a:pPr algn="just"/>
          <a:endParaRPr lang="en-US" sz="2200"/>
        </a:p>
      </dgm:t>
    </dgm:pt>
    <dgm:pt modelId="{C254048F-6F62-462D-A246-A406329B2B24}" type="sibTrans" cxnId="{BFBED4C5-DA2C-4265-BC9C-B23EE544ACF0}">
      <dgm:prSet/>
      <dgm:spPr/>
      <dgm:t>
        <a:bodyPr/>
        <a:lstStyle/>
        <a:p>
          <a:pPr algn="just"/>
          <a:endParaRPr lang="en-US" sz="2200"/>
        </a:p>
      </dgm:t>
    </dgm:pt>
    <dgm:pt modelId="{72239554-4351-4C2E-82B9-A9A692B5D481}">
      <dgm:prSet phldrT="[Text]" custT="1"/>
      <dgm:spPr/>
      <dgm:t>
        <a:bodyPr/>
        <a:lstStyle/>
        <a:p>
          <a:pPr algn="just"/>
          <a:r>
            <a:rPr lang="en-US" sz="2200" dirty="0" err="1"/>
            <a:t>Tiêu</a:t>
          </a:r>
          <a:r>
            <a:rPr lang="en-US" sz="2200" dirty="0"/>
            <a:t> </a:t>
          </a:r>
          <a:r>
            <a:rPr lang="en-US" sz="2200" dirty="0" err="1"/>
            <a:t>chí</a:t>
          </a:r>
          <a:r>
            <a:rPr lang="en-US" sz="2200" dirty="0"/>
            <a:t> 9. </a:t>
          </a:r>
          <a:r>
            <a:rPr lang="en-US" sz="2200" dirty="0" err="1"/>
            <a:t>Quản</a:t>
          </a:r>
          <a:r>
            <a:rPr lang="en-US" sz="2200" dirty="0"/>
            <a:t> </a:t>
          </a:r>
          <a:r>
            <a:rPr lang="en-US" sz="2200" dirty="0" err="1"/>
            <a:t>trị</a:t>
          </a:r>
          <a:r>
            <a:rPr lang="en-US" sz="2200" dirty="0"/>
            <a:t> CSVC, </a:t>
          </a:r>
          <a:r>
            <a:rPr lang="en-US" sz="2200" dirty="0" err="1"/>
            <a:t>thiết</a:t>
          </a:r>
          <a:r>
            <a:rPr lang="en-US" sz="2200" dirty="0"/>
            <a:t> </a:t>
          </a:r>
          <a:r>
            <a:rPr lang="en-US" sz="2200" dirty="0" err="1"/>
            <a:t>bị</a:t>
          </a:r>
          <a:r>
            <a:rPr lang="en-US" sz="2200" dirty="0"/>
            <a:t> </a:t>
          </a:r>
          <a:r>
            <a:rPr lang="en-US" sz="2200" dirty="0" err="1"/>
            <a:t>và</a:t>
          </a:r>
          <a:r>
            <a:rPr lang="en-US" sz="2200" dirty="0"/>
            <a:t> </a:t>
          </a:r>
          <a:r>
            <a:rPr lang="en-US" sz="2200" dirty="0" err="1"/>
            <a:t>công</a:t>
          </a:r>
          <a:r>
            <a:rPr lang="en-US" sz="2200" dirty="0"/>
            <a:t> </a:t>
          </a:r>
          <a:r>
            <a:rPr lang="en-US" sz="2200" dirty="0" err="1"/>
            <a:t>nghệ</a:t>
          </a:r>
          <a:r>
            <a:rPr lang="en-US" sz="2200" dirty="0"/>
            <a:t> </a:t>
          </a:r>
          <a:r>
            <a:rPr lang="en-US" sz="2200" dirty="0" err="1"/>
            <a:t>trong</a:t>
          </a:r>
          <a:r>
            <a:rPr lang="en-US" sz="2200" dirty="0"/>
            <a:t> </a:t>
          </a:r>
          <a:r>
            <a:rPr lang="en-US" sz="2200" dirty="0" err="1"/>
            <a:t>dạy</a:t>
          </a:r>
          <a:r>
            <a:rPr lang="en-US" sz="2200" dirty="0"/>
            <a:t> </a:t>
          </a:r>
          <a:r>
            <a:rPr lang="en-US" sz="2200" dirty="0" err="1"/>
            <a:t>học</a:t>
          </a:r>
          <a:r>
            <a:rPr lang="en-US" sz="2200" dirty="0"/>
            <a:t>, GD </a:t>
          </a:r>
          <a:r>
            <a:rPr lang="en-US" sz="2200" dirty="0" err="1"/>
            <a:t>học</a:t>
          </a:r>
          <a:r>
            <a:rPr lang="en-US" sz="2200" dirty="0"/>
            <a:t> </a:t>
          </a:r>
          <a:r>
            <a:rPr lang="en-US" sz="2200" dirty="0" err="1"/>
            <a:t>sinh</a:t>
          </a:r>
          <a:r>
            <a:rPr lang="en-US" sz="2200" dirty="0"/>
            <a:t> </a:t>
          </a:r>
          <a:r>
            <a:rPr lang="en-US" sz="2200" dirty="0" err="1"/>
            <a:t>của</a:t>
          </a:r>
          <a:r>
            <a:rPr lang="en-US" sz="2200" dirty="0"/>
            <a:t> </a:t>
          </a:r>
          <a:r>
            <a:rPr lang="en-US" sz="2200" dirty="0" err="1"/>
            <a:t>nhà</a:t>
          </a:r>
          <a:r>
            <a:rPr lang="en-US" sz="2200" dirty="0"/>
            <a:t> </a:t>
          </a:r>
          <a:r>
            <a:rPr lang="en-US" sz="2200" dirty="0" err="1"/>
            <a:t>trường</a:t>
          </a:r>
          <a:r>
            <a:rPr lang="en-US" sz="2200" dirty="0"/>
            <a:t> (</a:t>
          </a:r>
          <a:r>
            <a:rPr lang="en-US" sz="2200" dirty="0" err="1"/>
            <a:t>Tốt</a:t>
          </a:r>
          <a:r>
            <a:rPr lang="en-US" sz="2200" dirty="0"/>
            <a:t>)</a:t>
          </a:r>
        </a:p>
      </dgm:t>
    </dgm:pt>
    <dgm:pt modelId="{C675847D-E7F2-4BB6-9115-100499EF9E4A}" type="parTrans" cxnId="{F6EE6713-81C0-4C80-8BDA-49EB6BF3E784}">
      <dgm:prSet/>
      <dgm:spPr/>
      <dgm:t>
        <a:bodyPr/>
        <a:lstStyle/>
        <a:p>
          <a:pPr algn="just"/>
          <a:endParaRPr lang="en-US" sz="2200"/>
        </a:p>
      </dgm:t>
    </dgm:pt>
    <dgm:pt modelId="{470470FA-314D-43B8-B982-7473454280EC}" type="sibTrans" cxnId="{F6EE6713-81C0-4C80-8BDA-49EB6BF3E784}">
      <dgm:prSet/>
      <dgm:spPr/>
      <dgm:t>
        <a:bodyPr/>
        <a:lstStyle/>
        <a:p>
          <a:pPr algn="just"/>
          <a:endParaRPr lang="en-US" sz="2200"/>
        </a:p>
      </dgm:t>
    </dgm:pt>
    <dgm:pt modelId="{50931A31-BE0E-42D4-AA99-68829D46511B}">
      <dgm:prSet phldrT="[Text]" custT="1"/>
      <dgm:spPr/>
      <dgm:t>
        <a:bodyPr/>
        <a:lstStyle/>
        <a:p>
          <a:pPr algn="just"/>
          <a:r>
            <a:rPr lang="en-US" sz="2200"/>
            <a:t>Kế hoạch vận động và sử dụng nguồn tài trợ thực hiện công trình trang bị bảng thông minh đa điểm chạm dành cho HS Khối Một – Đề án Trường Tiên Tiến.</a:t>
          </a:r>
        </a:p>
      </dgm:t>
    </dgm:pt>
    <dgm:pt modelId="{ACCD37A1-BC96-4706-B16F-0D63120496E9}" type="parTrans" cxnId="{34CB257F-7CF2-4FDF-85F5-9D7CED1C2273}">
      <dgm:prSet/>
      <dgm:spPr/>
      <dgm:t>
        <a:bodyPr/>
        <a:lstStyle/>
        <a:p>
          <a:pPr algn="just"/>
          <a:endParaRPr lang="en-US" sz="2200"/>
        </a:p>
      </dgm:t>
    </dgm:pt>
    <dgm:pt modelId="{C8F9D474-A67A-4164-9ED0-EFAC7D5B8870}" type="sibTrans" cxnId="{34CB257F-7CF2-4FDF-85F5-9D7CED1C2273}">
      <dgm:prSet/>
      <dgm:spPr/>
      <dgm:t>
        <a:bodyPr/>
        <a:lstStyle/>
        <a:p>
          <a:pPr algn="just"/>
          <a:endParaRPr lang="en-US" sz="2200"/>
        </a:p>
      </dgm:t>
    </dgm:pt>
    <dgm:pt modelId="{967C758B-8AA2-4855-B751-922AF1E9B934}">
      <dgm:prSet phldrT="[Text]" custT="1"/>
      <dgm:spPr/>
      <dgm:t>
        <a:bodyPr/>
        <a:lstStyle/>
        <a:p>
          <a:pPr algn="just"/>
          <a:r>
            <a:rPr lang="en-US" sz="2200" dirty="0" err="1"/>
            <a:t>Hồ</a:t>
          </a:r>
          <a:r>
            <a:rPr lang="en-US" sz="2200" dirty="0"/>
            <a:t> </a:t>
          </a:r>
          <a:r>
            <a:rPr lang="en-US" sz="2200" dirty="0" err="1"/>
            <a:t>sơ</a:t>
          </a:r>
          <a:r>
            <a:rPr lang="en-US" sz="2200" dirty="0"/>
            <a:t> </a:t>
          </a:r>
          <a:r>
            <a:rPr lang="en-US" sz="2200" dirty="0" err="1"/>
            <a:t>quản</a:t>
          </a:r>
          <a:r>
            <a:rPr lang="en-US" sz="2200" dirty="0"/>
            <a:t> </a:t>
          </a:r>
          <a:r>
            <a:rPr lang="en-US" sz="2200" dirty="0" err="1"/>
            <a:t>lí</a:t>
          </a:r>
          <a:r>
            <a:rPr lang="en-US" sz="2200" dirty="0"/>
            <a:t> </a:t>
          </a:r>
          <a:r>
            <a:rPr lang="en-US" sz="2200" dirty="0" err="1"/>
            <a:t>nguồn</a:t>
          </a:r>
          <a:r>
            <a:rPr lang="en-US" sz="2200" dirty="0"/>
            <a:t> </a:t>
          </a:r>
          <a:r>
            <a:rPr lang="en-US" sz="2200" dirty="0" err="1"/>
            <a:t>tài</a:t>
          </a:r>
          <a:r>
            <a:rPr lang="en-US" sz="2200" dirty="0"/>
            <a:t> </a:t>
          </a:r>
          <a:r>
            <a:rPr lang="en-US" sz="2200" dirty="0" err="1"/>
            <a:t>ch</a:t>
          </a:r>
          <a:r>
            <a:rPr lang="vi-VN" sz="2200" dirty="0"/>
            <a:t>í</a:t>
          </a:r>
          <a:r>
            <a:rPr lang="en-US" sz="2200" dirty="0" err="1"/>
            <a:t>nh</a:t>
          </a:r>
          <a:r>
            <a:rPr lang="en-US" sz="2200" dirty="0"/>
            <a:t> </a:t>
          </a:r>
          <a:r>
            <a:rPr lang="en-US" sz="2200" dirty="0" err="1"/>
            <a:t>huy</a:t>
          </a:r>
          <a:r>
            <a:rPr lang="en-US" sz="2200" dirty="0"/>
            <a:t> </a:t>
          </a:r>
          <a:r>
            <a:rPr lang="en-US" sz="2200" dirty="0" err="1"/>
            <a:t>động</a:t>
          </a:r>
          <a:r>
            <a:rPr lang="en-US" sz="2200" dirty="0"/>
            <a:t> </a:t>
          </a:r>
          <a:r>
            <a:rPr lang="en-US" sz="2200" dirty="0" err="1"/>
            <a:t>thể</a:t>
          </a:r>
          <a:r>
            <a:rPr lang="en-US" sz="2200" dirty="0"/>
            <a:t> </a:t>
          </a:r>
          <a:r>
            <a:rPr lang="en-US" sz="2200" dirty="0" err="1"/>
            <a:t>hiện</a:t>
          </a:r>
          <a:r>
            <a:rPr lang="en-US" sz="2200" dirty="0"/>
            <a:t> </a:t>
          </a:r>
          <a:r>
            <a:rPr lang="en-US" sz="2200" dirty="0" err="1"/>
            <a:t>ưu</a:t>
          </a:r>
          <a:r>
            <a:rPr lang="en-US" sz="2200" dirty="0"/>
            <a:t> </a:t>
          </a:r>
          <a:r>
            <a:rPr lang="en-US" sz="2200" dirty="0" err="1"/>
            <a:t>tiên</a:t>
          </a:r>
          <a:r>
            <a:rPr lang="en-US" sz="2200" dirty="0"/>
            <a:t> </a:t>
          </a:r>
          <a:r>
            <a:rPr lang="en-US" sz="2200" dirty="0" err="1"/>
            <a:t>nhu</a:t>
          </a:r>
          <a:r>
            <a:rPr lang="en-US" sz="2200" dirty="0"/>
            <a:t> </a:t>
          </a:r>
          <a:r>
            <a:rPr lang="en-US" sz="2200" dirty="0" err="1"/>
            <a:t>cầu</a:t>
          </a:r>
          <a:r>
            <a:rPr lang="en-US" sz="2200" dirty="0"/>
            <a:t> </a:t>
          </a:r>
          <a:r>
            <a:rPr lang="en-US" sz="2200" dirty="0" err="1"/>
            <a:t>giảng</a:t>
          </a:r>
          <a:r>
            <a:rPr lang="en-US" sz="2200" dirty="0"/>
            <a:t> </a:t>
          </a:r>
          <a:r>
            <a:rPr lang="en-US" sz="2200" dirty="0" err="1"/>
            <a:t>dạy</a:t>
          </a:r>
          <a:r>
            <a:rPr lang="en-US" sz="2200" dirty="0"/>
            <a:t>, </a:t>
          </a:r>
          <a:r>
            <a:rPr lang="en-US" sz="2200" dirty="0" err="1"/>
            <a:t>học</a:t>
          </a:r>
          <a:r>
            <a:rPr lang="en-US" sz="2200" dirty="0"/>
            <a:t> </a:t>
          </a:r>
          <a:r>
            <a:rPr lang="en-US" sz="2200" dirty="0" err="1"/>
            <a:t>tập</a:t>
          </a:r>
          <a:r>
            <a:rPr lang="en-US" sz="2200" dirty="0"/>
            <a:t> </a:t>
          </a:r>
          <a:r>
            <a:rPr lang="en-US" sz="2200" dirty="0" err="1"/>
            <a:t>đáp</a:t>
          </a:r>
          <a:r>
            <a:rPr lang="en-US" sz="2200" dirty="0"/>
            <a:t> </a:t>
          </a:r>
          <a:r>
            <a:rPr lang="en-US" sz="2200" dirty="0" err="1"/>
            <a:t>ứng</a:t>
          </a:r>
          <a:r>
            <a:rPr lang="en-US" sz="2200" dirty="0"/>
            <a:t> </a:t>
          </a:r>
          <a:r>
            <a:rPr lang="en-US" sz="2200" dirty="0" err="1"/>
            <a:t>chuẩn</a:t>
          </a:r>
          <a:r>
            <a:rPr lang="en-US" sz="2200" dirty="0"/>
            <a:t> </a:t>
          </a:r>
          <a:r>
            <a:rPr lang="en-US" sz="2200" dirty="0" err="1"/>
            <a:t>Đề</a:t>
          </a:r>
          <a:r>
            <a:rPr lang="en-US" sz="2200" dirty="0"/>
            <a:t> </a:t>
          </a:r>
          <a:r>
            <a:rPr lang="en-US" sz="2200" dirty="0" err="1"/>
            <a:t>án</a:t>
          </a:r>
          <a:r>
            <a:rPr lang="en-US" sz="2200" dirty="0"/>
            <a:t> </a:t>
          </a:r>
          <a:r>
            <a:rPr lang="en-US" sz="2200" dirty="0" err="1"/>
            <a:t>Trường</a:t>
          </a:r>
          <a:r>
            <a:rPr lang="en-US" sz="2200" dirty="0"/>
            <a:t> </a:t>
          </a:r>
          <a:r>
            <a:rPr lang="en-US" sz="2200" dirty="0" err="1"/>
            <a:t>Tiên</a:t>
          </a:r>
          <a:r>
            <a:rPr lang="en-US" sz="2200" dirty="0"/>
            <a:t> </a:t>
          </a:r>
          <a:r>
            <a:rPr lang="en-US" sz="2200" dirty="0" err="1"/>
            <a:t>Tiến</a:t>
          </a:r>
          <a:r>
            <a:rPr lang="en-US" sz="2200" dirty="0"/>
            <a:t>.</a:t>
          </a:r>
        </a:p>
      </dgm:t>
    </dgm:pt>
    <dgm:pt modelId="{982702F2-84ED-435F-BDCC-2E573766E427}" type="parTrans" cxnId="{8376B135-A892-4B9D-B9E2-91F9E8775FAD}">
      <dgm:prSet/>
      <dgm:spPr/>
      <dgm:t>
        <a:bodyPr/>
        <a:lstStyle/>
        <a:p>
          <a:pPr algn="just"/>
          <a:endParaRPr lang="en-US" sz="2200"/>
        </a:p>
      </dgm:t>
    </dgm:pt>
    <dgm:pt modelId="{C48A96DB-8F97-4679-8E49-882FB145DA26}" type="sibTrans" cxnId="{8376B135-A892-4B9D-B9E2-91F9E8775FAD}">
      <dgm:prSet/>
      <dgm:spPr/>
      <dgm:t>
        <a:bodyPr/>
        <a:lstStyle/>
        <a:p>
          <a:pPr algn="just"/>
          <a:endParaRPr lang="en-US" sz="2200"/>
        </a:p>
      </dgm:t>
    </dgm:pt>
    <dgm:pt modelId="{91494317-E629-4840-B506-8ACD811C58CC}">
      <dgm:prSet phldrT="[Text]" custT="1"/>
      <dgm:spPr/>
      <dgm:t>
        <a:bodyPr/>
        <a:lstStyle/>
        <a:p>
          <a:pPr algn="just"/>
          <a:r>
            <a:rPr lang="en-US" sz="2200" dirty="0" err="1"/>
            <a:t>Kết</a:t>
          </a:r>
          <a:r>
            <a:rPr lang="en-US" sz="2200" dirty="0"/>
            <a:t> </a:t>
          </a:r>
          <a:r>
            <a:rPr lang="en-US" sz="2200" dirty="0" err="1"/>
            <a:t>quả</a:t>
          </a:r>
          <a:r>
            <a:rPr lang="en-US" sz="2200" dirty="0"/>
            <a:t> </a:t>
          </a:r>
          <a:r>
            <a:rPr lang="en-US" sz="2200" dirty="0" err="1"/>
            <a:t>đánh</a:t>
          </a:r>
          <a:r>
            <a:rPr lang="en-US" sz="2200" dirty="0"/>
            <a:t> </a:t>
          </a:r>
          <a:r>
            <a:rPr lang="en-US" sz="2200" dirty="0" err="1"/>
            <a:t>giá</a:t>
          </a:r>
          <a:r>
            <a:rPr lang="en-US" sz="2200" dirty="0"/>
            <a:t> </a:t>
          </a:r>
          <a:r>
            <a:rPr lang="en-US" sz="2200" dirty="0" err="1"/>
            <a:t>của</a:t>
          </a:r>
          <a:r>
            <a:rPr lang="en-US" sz="2200" dirty="0"/>
            <a:t> PGD-ĐT: </a:t>
          </a:r>
          <a:r>
            <a:rPr lang="en-US" sz="2200" dirty="0" err="1"/>
            <a:t>Đơn</a:t>
          </a:r>
          <a:r>
            <a:rPr lang="en-US" sz="2200" dirty="0"/>
            <a:t> </a:t>
          </a:r>
          <a:r>
            <a:rPr lang="en-US" sz="2200" dirty="0" err="1"/>
            <a:t>vị</a:t>
          </a:r>
          <a:r>
            <a:rPr lang="en-US" sz="2200" dirty="0"/>
            <a:t> </a:t>
          </a:r>
          <a:r>
            <a:rPr lang="en-US" sz="2200" dirty="0" err="1"/>
            <a:t>thực</a:t>
          </a:r>
          <a:r>
            <a:rPr lang="en-US" sz="2200" dirty="0"/>
            <a:t> </a:t>
          </a:r>
          <a:r>
            <a:rPr lang="en-US" sz="2200" dirty="0" err="1"/>
            <a:t>hiện</a:t>
          </a:r>
          <a:r>
            <a:rPr lang="en-US" sz="2200" dirty="0"/>
            <a:t> </a:t>
          </a:r>
          <a:r>
            <a:rPr lang="en-US" sz="2200" dirty="0" err="1"/>
            <a:t>tốt</a:t>
          </a:r>
          <a:r>
            <a:rPr lang="en-US" sz="2200" dirty="0"/>
            <a:t> </a:t>
          </a:r>
          <a:r>
            <a:rPr lang="en-US" sz="2200" dirty="0" err="1"/>
            <a:t>công</a:t>
          </a:r>
          <a:r>
            <a:rPr lang="en-US" sz="2200" dirty="0"/>
            <a:t> </a:t>
          </a:r>
          <a:r>
            <a:rPr lang="en-US" sz="2200" dirty="0" err="1"/>
            <a:t>trình</a:t>
          </a:r>
          <a:r>
            <a:rPr lang="en-US" sz="2200" dirty="0"/>
            <a:t> “</a:t>
          </a:r>
          <a:r>
            <a:rPr lang="en-US" sz="2200" dirty="0" err="1"/>
            <a:t>Cải</a:t>
          </a:r>
          <a:r>
            <a:rPr lang="en-US" sz="2200" dirty="0"/>
            <a:t> </a:t>
          </a:r>
          <a:r>
            <a:rPr lang="en-US" sz="2200" dirty="0" err="1"/>
            <a:t>tạo</a:t>
          </a:r>
          <a:r>
            <a:rPr lang="en-US" sz="2200" dirty="0"/>
            <a:t> </a:t>
          </a:r>
          <a:r>
            <a:rPr lang="en-US" sz="2200" dirty="0" err="1"/>
            <a:t>và</a:t>
          </a:r>
          <a:r>
            <a:rPr lang="en-US" sz="2200" dirty="0"/>
            <a:t> </a:t>
          </a:r>
          <a:r>
            <a:rPr lang="en-US" sz="2200" dirty="0" err="1"/>
            <a:t>xây</a:t>
          </a:r>
          <a:r>
            <a:rPr lang="en-US" sz="2200" dirty="0"/>
            <a:t> </a:t>
          </a:r>
          <a:r>
            <a:rPr lang="en-US" sz="2200" dirty="0" err="1"/>
            <a:t>mới</a:t>
          </a:r>
          <a:r>
            <a:rPr lang="en-US" sz="2200" dirty="0"/>
            <a:t> </a:t>
          </a:r>
          <a:r>
            <a:rPr lang="en-US" sz="2200" dirty="0" err="1"/>
            <a:t>các</a:t>
          </a:r>
          <a:r>
            <a:rPr lang="en-US" sz="2200" dirty="0"/>
            <a:t> </a:t>
          </a:r>
          <a:r>
            <a:rPr lang="en-US" sz="2200" dirty="0" err="1"/>
            <a:t>phòng</a:t>
          </a:r>
          <a:r>
            <a:rPr lang="en-US" sz="2200" dirty="0"/>
            <a:t> </a:t>
          </a:r>
          <a:r>
            <a:rPr lang="en-US" sz="2200" dirty="0" err="1"/>
            <a:t>chức</a:t>
          </a:r>
          <a:r>
            <a:rPr lang="en-US" sz="2200" dirty="0"/>
            <a:t> </a:t>
          </a:r>
          <a:r>
            <a:rPr lang="en-US" sz="2200" dirty="0" err="1"/>
            <a:t>năng</a:t>
          </a:r>
          <a:r>
            <a:rPr lang="en-US" sz="2200" dirty="0"/>
            <a:t>” </a:t>
          </a:r>
          <a:r>
            <a:rPr lang="en-US" sz="2200" dirty="0" err="1"/>
            <a:t>nhằm</a:t>
          </a:r>
          <a:r>
            <a:rPr lang="en-US" sz="2200" dirty="0"/>
            <a:t> </a:t>
          </a:r>
          <a:r>
            <a:rPr lang="en-US" sz="2200" dirty="0" err="1"/>
            <a:t>nâng</a:t>
          </a:r>
          <a:r>
            <a:rPr lang="en-US" sz="2200" dirty="0"/>
            <a:t> </a:t>
          </a:r>
          <a:r>
            <a:rPr lang="en-US" sz="2200" dirty="0" err="1"/>
            <a:t>cao</a:t>
          </a:r>
          <a:r>
            <a:rPr lang="en-US" sz="2200" dirty="0"/>
            <a:t> </a:t>
          </a:r>
          <a:r>
            <a:rPr lang="en-US" sz="2200" dirty="0" err="1"/>
            <a:t>chất</a:t>
          </a:r>
          <a:r>
            <a:rPr lang="en-US" sz="2200" dirty="0"/>
            <a:t> </a:t>
          </a:r>
          <a:r>
            <a:rPr lang="en-US" sz="2200" dirty="0" err="1"/>
            <a:t>lượng</a:t>
          </a:r>
          <a:r>
            <a:rPr lang="en-US" sz="2200" dirty="0"/>
            <a:t> GD </a:t>
          </a:r>
          <a:r>
            <a:rPr lang="en-US" sz="2200" dirty="0" err="1"/>
            <a:t>toàn</a:t>
          </a:r>
          <a:r>
            <a:rPr lang="en-US" sz="2200" dirty="0"/>
            <a:t> </a:t>
          </a:r>
          <a:r>
            <a:rPr lang="en-US" sz="2200" dirty="0" err="1"/>
            <a:t>diện</a:t>
          </a:r>
          <a:r>
            <a:rPr lang="en-US" sz="2200" dirty="0"/>
            <a:t> </a:t>
          </a:r>
          <a:r>
            <a:rPr lang="en-US" sz="2200" dirty="0" err="1"/>
            <a:t>cho</a:t>
          </a:r>
          <a:r>
            <a:rPr lang="en-US" sz="2200" dirty="0"/>
            <a:t> HS.</a:t>
          </a:r>
        </a:p>
      </dgm:t>
    </dgm:pt>
    <dgm:pt modelId="{986B720A-500B-4BA0-B1E6-8E8EEC07E7BA}" type="parTrans" cxnId="{64CDACF3-E576-4A06-9087-8C14A672B614}">
      <dgm:prSet/>
      <dgm:spPr/>
      <dgm:t>
        <a:bodyPr/>
        <a:lstStyle/>
        <a:p>
          <a:pPr algn="just"/>
          <a:endParaRPr lang="en-US" sz="2200"/>
        </a:p>
      </dgm:t>
    </dgm:pt>
    <dgm:pt modelId="{2D67538B-7CD1-4173-8064-0B3B8A629924}" type="sibTrans" cxnId="{64CDACF3-E576-4A06-9087-8C14A672B614}">
      <dgm:prSet/>
      <dgm:spPr/>
      <dgm:t>
        <a:bodyPr/>
        <a:lstStyle/>
        <a:p>
          <a:pPr algn="just"/>
          <a:endParaRPr lang="en-US" sz="2200"/>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2" custScaleY="70234" custLinFactNeighborX="0" custLinFactNeighborY="-244">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2">
        <dgm:presLayoutVars>
          <dgm:bulletEnabled val="1"/>
        </dgm:presLayoutVars>
      </dgm:prSet>
      <dgm:spPr/>
      <dgm:t>
        <a:bodyPr/>
        <a:lstStyle/>
        <a:p>
          <a:endParaRPr lang="vi-VN"/>
        </a:p>
      </dgm:t>
    </dgm:pt>
    <dgm:pt modelId="{C34263F6-0332-4D62-B3F3-7816BEEEA2B9}" type="pres">
      <dgm:prSet presAssocID="{72239554-4351-4C2E-82B9-A9A692B5D481}" presName="parentText" presStyleLbl="node1" presStyleIdx="1" presStyleCnt="2" custScaleY="85885">
        <dgm:presLayoutVars>
          <dgm:chMax val="0"/>
          <dgm:bulletEnabled val="1"/>
        </dgm:presLayoutVars>
      </dgm:prSet>
      <dgm:spPr/>
      <dgm:t>
        <a:bodyPr/>
        <a:lstStyle/>
        <a:p>
          <a:endParaRPr lang="vi-VN"/>
        </a:p>
      </dgm:t>
    </dgm:pt>
    <dgm:pt modelId="{40F3ED4E-2AD6-4DF5-82C7-736CBC94DD51}" type="pres">
      <dgm:prSet presAssocID="{72239554-4351-4C2E-82B9-A9A692B5D481}" presName="childText" presStyleLbl="revTx" presStyleIdx="1" presStyleCnt="2">
        <dgm:presLayoutVars>
          <dgm:bulletEnabled val="1"/>
        </dgm:presLayoutVars>
      </dgm:prSet>
      <dgm:spPr/>
      <dgm:t>
        <a:bodyPr/>
        <a:lstStyle/>
        <a:p>
          <a:endParaRPr lang="vi-VN"/>
        </a:p>
      </dgm:t>
    </dgm:pt>
  </dgm:ptLst>
  <dgm:cxnLst>
    <dgm:cxn modelId="{5BDADCFD-B2A6-4A19-BBB9-0B16A2776D92}" type="presOf" srcId="{938CF9F2-CAC1-4E9C-8E7B-B9EB0DE329F1}" destId="{9F65BDB7-EF62-4B4E-85A0-166D9510CA04}" srcOrd="0" destOrd="0" presId="urn:microsoft.com/office/officeart/2005/8/layout/vList2"/>
    <dgm:cxn modelId="{E4AAB557-8C49-49B7-B5F6-945EA354CBBA}" type="presOf" srcId="{91494317-E629-4840-B506-8ACD811C58CC}" destId="{40F3ED4E-2AD6-4DF5-82C7-736CBC94DD51}" srcOrd="0" destOrd="1"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F6EE6713-81C0-4C80-8BDA-49EB6BF3E784}" srcId="{F5FA18DB-4A11-46A4-9C11-01159ED7D35A}" destId="{72239554-4351-4C2E-82B9-A9A692B5D481}" srcOrd="1" destOrd="0" parTransId="{C675847D-E7F2-4BB6-9115-100499EF9E4A}" sibTransId="{470470FA-314D-43B8-B982-7473454280EC}"/>
    <dgm:cxn modelId="{64CDACF3-E576-4A06-9087-8C14A672B614}" srcId="{72239554-4351-4C2E-82B9-A9A692B5D481}" destId="{91494317-E629-4840-B506-8ACD811C58CC}" srcOrd="1" destOrd="0" parTransId="{986B720A-500B-4BA0-B1E6-8E8EEC07E7BA}" sibTransId="{2D67538B-7CD1-4173-8064-0B3B8A629924}"/>
    <dgm:cxn modelId="{34CB257F-7CF2-4FDF-85F5-9D7CED1C2273}" srcId="{72239554-4351-4C2E-82B9-A9A692B5D481}" destId="{50931A31-BE0E-42D4-AA99-68829D46511B}" srcOrd="0" destOrd="0" parTransId="{ACCD37A1-BC96-4706-B16F-0D63120496E9}" sibTransId="{C8F9D474-A67A-4164-9ED0-EFAC7D5B8870}"/>
    <dgm:cxn modelId="{75DAB66A-935C-4104-9C0A-997AE1E394CE}" type="presOf" srcId="{E71DD086-78E1-4A7B-A067-7EF965F54500}" destId="{EAA5E331-675E-423D-AC15-7A803FCCBD5B}" srcOrd="0" destOrd="0" presId="urn:microsoft.com/office/officeart/2005/8/layout/vList2"/>
    <dgm:cxn modelId="{DA28FB2D-1920-42FC-9594-7A34D4B51A44}" type="presOf" srcId="{72239554-4351-4C2E-82B9-A9A692B5D481}" destId="{C34263F6-0332-4D62-B3F3-7816BEEEA2B9}" srcOrd="0" destOrd="0" presId="urn:microsoft.com/office/officeart/2005/8/layout/vList2"/>
    <dgm:cxn modelId="{3FA0A0D0-5940-44D2-8BED-14BEDF429B60}" type="presOf" srcId="{50931A31-BE0E-42D4-AA99-68829D46511B}" destId="{40F3ED4E-2AD6-4DF5-82C7-736CBC94DD51}" srcOrd="0" destOrd="0" presId="urn:microsoft.com/office/officeart/2005/8/layout/vList2"/>
    <dgm:cxn modelId="{8376B135-A892-4B9D-B9E2-91F9E8775FAD}" srcId="{E71DD086-78E1-4A7B-A067-7EF965F54500}" destId="{967C758B-8AA2-4855-B751-922AF1E9B934}" srcOrd="1" destOrd="0" parTransId="{982702F2-84ED-435F-BDCC-2E573766E427}" sibTransId="{C48A96DB-8F97-4679-8E49-882FB145DA26}"/>
    <dgm:cxn modelId="{097902DF-6B52-45E7-A099-4BFC680CF770}" type="presOf" srcId="{967C758B-8AA2-4855-B751-922AF1E9B934}" destId="{9F65BDB7-EF62-4B4E-85A0-166D9510CA04}" srcOrd="0" destOrd="1"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52251197-B650-4B85-BE00-71554E04A95B}" type="presOf" srcId="{F5FA18DB-4A11-46A4-9C11-01159ED7D35A}" destId="{8ED48203-7567-45C2-A344-43958AA23651}" srcOrd="0" destOrd="0" presId="urn:microsoft.com/office/officeart/2005/8/layout/vList2"/>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 modelId="{9B1A2621-250A-402E-BEC2-1589F7399893}" type="presParOf" srcId="{8ED48203-7567-45C2-A344-43958AA23651}" destId="{C34263F6-0332-4D62-B3F3-7816BEEEA2B9}" srcOrd="2" destOrd="0" presId="urn:microsoft.com/office/officeart/2005/8/layout/vList2"/>
    <dgm:cxn modelId="{666C159C-4AE2-46CB-A35A-D17479ACE78E}" type="presParOf" srcId="{8ED48203-7567-45C2-A344-43958AA23651}" destId="{40F3ED4E-2AD6-4DF5-82C7-736CBC94DD5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400" dirty="0" err="1"/>
            <a:t>Tiêu</a:t>
          </a:r>
          <a:r>
            <a:rPr lang="en-US" sz="2400" dirty="0"/>
            <a:t> </a:t>
          </a:r>
          <a:r>
            <a:rPr lang="en-US" sz="2400" dirty="0" err="1"/>
            <a:t>chí</a:t>
          </a:r>
          <a:r>
            <a:rPr lang="en-US" sz="2400" dirty="0"/>
            <a:t> 10. </a:t>
          </a:r>
          <a:r>
            <a:rPr lang="en-US" sz="2400" dirty="0" err="1"/>
            <a:t>Quản</a:t>
          </a:r>
          <a:r>
            <a:rPr lang="en-US" sz="2400" dirty="0"/>
            <a:t> </a:t>
          </a:r>
          <a:r>
            <a:rPr lang="en-US" sz="2400" dirty="0" err="1"/>
            <a:t>trị</a:t>
          </a:r>
          <a:r>
            <a:rPr lang="en-US" sz="2400" dirty="0"/>
            <a:t> </a:t>
          </a:r>
          <a:r>
            <a:rPr lang="en-US" sz="2400" dirty="0" err="1"/>
            <a:t>chất</a:t>
          </a:r>
          <a:r>
            <a:rPr lang="en-US" sz="2400" dirty="0"/>
            <a:t> </a:t>
          </a:r>
          <a:r>
            <a:rPr lang="en-US" sz="2400" dirty="0" err="1"/>
            <a:t>lượng</a:t>
          </a:r>
          <a:r>
            <a:rPr lang="en-US" sz="2400" dirty="0"/>
            <a:t> GD </a:t>
          </a:r>
          <a:r>
            <a:rPr lang="en-US" sz="2400" dirty="0" err="1"/>
            <a:t>trong</a:t>
          </a:r>
          <a:r>
            <a:rPr lang="en-US" sz="2400" dirty="0"/>
            <a:t> </a:t>
          </a:r>
          <a:r>
            <a:rPr lang="en-US" sz="2400" dirty="0" err="1"/>
            <a:t>nhà</a:t>
          </a:r>
          <a:r>
            <a:rPr lang="en-US" sz="2400" dirty="0"/>
            <a:t> </a:t>
          </a:r>
          <a:r>
            <a:rPr lang="en-US" sz="2400" dirty="0" err="1"/>
            <a:t>trường</a:t>
          </a:r>
          <a:r>
            <a:rPr lang="en-US" sz="2400" dirty="0"/>
            <a:t> (</a:t>
          </a:r>
          <a:r>
            <a:rPr lang="en-US" sz="2400" dirty="0" err="1"/>
            <a:t>Tốt</a:t>
          </a:r>
          <a:r>
            <a:rPr lang="en-US" sz="2400" dirty="0"/>
            <a:t>) </a:t>
          </a:r>
        </a:p>
      </dgm:t>
    </dgm:pt>
    <dgm:pt modelId="{ACB431D5-DD00-4605-9110-DA617E2CB095}" type="parTrans" cxnId="{FBB207EC-20D9-4EFB-BF1C-1DCDC18F79E2}">
      <dgm:prSet/>
      <dgm:spPr/>
      <dgm:t>
        <a:bodyPr/>
        <a:lstStyle/>
        <a:p>
          <a:pPr algn="just"/>
          <a:endParaRPr lang="en-US" sz="2400"/>
        </a:p>
      </dgm:t>
    </dgm:pt>
    <dgm:pt modelId="{61FF7B9F-3D5D-4D8F-801A-04C3DA27F8DD}" type="sib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400"/>
            <a:t>Kế hoạch thực hiện Đề án Trường Tiên Tiến.</a:t>
          </a:r>
        </a:p>
      </dgm:t>
    </dgm:pt>
    <dgm:pt modelId="{8D7866D6-FC02-4D88-95EB-A370483FD58F}" type="parTrans" cxnId="{BFBED4C5-DA2C-4265-BC9C-B23EE544ACF0}">
      <dgm:prSet/>
      <dgm:spPr/>
      <dgm:t>
        <a:bodyPr/>
        <a:lstStyle/>
        <a:p>
          <a:pPr algn="just"/>
          <a:endParaRPr lang="en-US" sz="2400"/>
        </a:p>
      </dgm:t>
    </dgm:pt>
    <dgm:pt modelId="{C254048F-6F62-462D-A246-A406329B2B24}" type="sibTrans" cxnId="{BFBED4C5-DA2C-4265-BC9C-B23EE544ACF0}">
      <dgm:prSet/>
      <dgm:spPr/>
      <dgm:t>
        <a:bodyPr/>
        <a:lstStyle/>
        <a:p>
          <a:pPr algn="just"/>
          <a:endParaRPr lang="en-US" sz="2400"/>
        </a:p>
      </dgm:t>
    </dgm:pt>
    <dgm:pt modelId="{967C758B-8AA2-4855-B751-922AF1E9B934}">
      <dgm:prSet phldrT="[Text]" custT="1"/>
      <dgm:spPr/>
      <dgm:t>
        <a:bodyPr/>
        <a:lstStyle/>
        <a:p>
          <a:pPr algn="just"/>
          <a:r>
            <a:rPr lang="vi-VN" sz="2400" dirty="0"/>
            <a:t>Chia sẻ </a:t>
          </a:r>
          <a:r>
            <a:rPr lang="en-US" sz="2400" dirty="0" err="1"/>
            <a:t>và</a:t>
          </a:r>
          <a:r>
            <a:rPr lang="en-US" sz="2400" dirty="0"/>
            <a:t> </a:t>
          </a:r>
          <a:r>
            <a:rPr lang="en-US" sz="2400" dirty="0" err="1"/>
            <a:t>trao</a:t>
          </a:r>
          <a:r>
            <a:rPr lang="en-US" sz="2400" dirty="0"/>
            <a:t> </a:t>
          </a:r>
          <a:r>
            <a:rPr lang="en-US" sz="2400" dirty="0" err="1"/>
            <a:t>đổi</a:t>
          </a:r>
          <a:r>
            <a:rPr lang="en-US" sz="2400" dirty="0"/>
            <a:t> </a:t>
          </a:r>
          <a:r>
            <a:rPr lang="en-US" sz="2400" dirty="0" err="1"/>
            <a:t>kinh</a:t>
          </a:r>
          <a:r>
            <a:rPr lang="en-US" sz="2400" dirty="0"/>
            <a:t> </a:t>
          </a:r>
          <a:r>
            <a:rPr lang="en-US" sz="2400" dirty="0" err="1"/>
            <a:t>nghiệm</a:t>
          </a:r>
          <a:r>
            <a:rPr lang="en-US" sz="2400" dirty="0"/>
            <a:t> </a:t>
          </a:r>
          <a:r>
            <a:rPr lang="en-US" sz="2400" dirty="0" err="1"/>
            <a:t>về</a:t>
          </a:r>
          <a:r>
            <a:rPr lang="en-US" sz="2400" dirty="0"/>
            <a:t> </a:t>
          </a:r>
          <a:r>
            <a:rPr lang="en-US" sz="2400" dirty="0" err="1"/>
            <a:t>chương</a:t>
          </a:r>
          <a:r>
            <a:rPr lang="en-US" sz="2400" dirty="0"/>
            <a:t> </a:t>
          </a:r>
          <a:r>
            <a:rPr lang="en-US" sz="2400" dirty="0" err="1"/>
            <a:t>trình</a:t>
          </a:r>
          <a:r>
            <a:rPr lang="en-US" sz="2400" dirty="0"/>
            <a:t> </a:t>
          </a:r>
          <a:r>
            <a:rPr lang="en-US" sz="2400" dirty="0" err="1"/>
            <a:t>Tiếng</a:t>
          </a:r>
          <a:r>
            <a:rPr lang="en-US" sz="2400" dirty="0"/>
            <a:t> Anh </a:t>
          </a:r>
          <a:r>
            <a:rPr lang="en-US" sz="2400" dirty="0" err="1"/>
            <a:t>Tăng</a:t>
          </a:r>
          <a:r>
            <a:rPr lang="en-US" sz="2400" dirty="0"/>
            <a:t> </a:t>
          </a:r>
          <a:r>
            <a:rPr lang="en-US" sz="2400" dirty="0" err="1"/>
            <a:t>cường</a:t>
          </a:r>
          <a:r>
            <a:rPr lang="vi-VN" sz="2400" dirty="0"/>
            <a:t> với</a:t>
          </a:r>
          <a:r>
            <a:rPr lang="en-US" sz="2400" dirty="0"/>
            <a:t> </a:t>
          </a:r>
          <a:r>
            <a:rPr lang="en-US" sz="2400" dirty="0" err="1"/>
            <a:t>đoàn</a:t>
          </a:r>
          <a:r>
            <a:rPr lang="en-US" sz="2400" dirty="0"/>
            <a:t> GD </a:t>
          </a:r>
          <a:r>
            <a:rPr lang="en-US" sz="2400" dirty="0" err="1"/>
            <a:t>Thành</a:t>
          </a:r>
          <a:r>
            <a:rPr lang="en-US" sz="2400" dirty="0"/>
            <a:t> </a:t>
          </a:r>
          <a:r>
            <a:rPr lang="en-US" sz="2400" dirty="0" err="1"/>
            <a:t>phố</a:t>
          </a:r>
          <a:r>
            <a:rPr lang="en-US" sz="2400" dirty="0"/>
            <a:t> </a:t>
          </a:r>
          <a:r>
            <a:rPr lang="en-US" sz="2400" dirty="0" err="1"/>
            <a:t>Quy</a:t>
          </a:r>
          <a:r>
            <a:rPr lang="en-US" sz="2400" dirty="0"/>
            <a:t> </a:t>
          </a:r>
          <a:r>
            <a:rPr lang="en-US" sz="2400" dirty="0" err="1"/>
            <a:t>Nhơn</a:t>
          </a:r>
          <a:r>
            <a:rPr lang="en-US" sz="2400" dirty="0"/>
            <a:t> </a:t>
          </a:r>
          <a:r>
            <a:rPr lang="en-US" sz="2400" dirty="0" err="1"/>
            <a:t>đến</a:t>
          </a:r>
          <a:r>
            <a:rPr lang="en-US" sz="2400" dirty="0"/>
            <a:t> </a:t>
          </a:r>
          <a:r>
            <a:rPr lang="en-US" sz="2400" dirty="0" err="1"/>
            <a:t>tham</a:t>
          </a:r>
          <a:r>
            <a:rPr lang="en-US" sz="2400" dirty="0"/>
            <a:t> </a:t>
          </a:r>
          <a:r>
            <a:rPr lang="en-US" sz="2400" dirty="0" err="1"/>
            <a:t>quan</a:t>
          </a:r>
          <a:r>
            <a:rPr lang="en-US" sz="2400" dirty="0"/>
            <a:t> </a:t>
          </a:r>
          <a:r>
            <a:rPr lang="en-US" sz="2400" dirty="0" err="1"/>
            <a:t>học</a:t>
          </a:r>
          <a:r>
            <a:rPr lang="en-US" sz="2400" dirty="0"/>
            <a:t> </a:t>
          </a:r>
          <a:r>
            <a:rPr lang="en-US" sz="2400" dirty="0" err="1"/>
            <a:t>tập</a:t>
          </a:r>
          <a:r>
            <a:rPr lang="vi-VN" sz="2400" dirty="0"/>
            <a:t> tại trường.</a:t>
          </a:r>
          <a:endParaRPr lang="en-US" sz="2400" dirty="0"/>
        </a:p>
      </dgm:t>
    </dgm:pt>
    <dgm:pt modelId="{982702F2-84ED-435F-BDCC-2E573766E427}" type="parTrans" cxnId="{8376B135-A892-4B9D-B9E2-91F9E8775FAD}">
      <dgm:prSet/>
      <dgm:spPr/>
      <dgm:t>
        <a:bodyPr/>
        <a:lstStyle/>
        <a:p>
          <a:pPr algn="just"/>
          <a:endParaRPr lang="en-US" sz="2400"/>
        </a:p>
      </dgm:t>
    </dgm:pt>
    <dgm:pt modelId="{C48A96DB-8F97-4679-8E49-882FB145DA26}" type="sibTrans" cxnId="{8376B135-A892-4B9D-B9E2-91F9E8775FAD}">
      <dgm:prSet/>
      <dgm:spPr/>
      <dgm:t>
        <a:bodyPr/>
        <a:lstStyle/>
        <a:p>
          <a:pPr algn="just"/>
          <a:endParaRPr lang="en-US" sz="2400"/>
        </a:p>
      </dgm:t>
    </dgm:pt>
    <dgm:pt modelId="{C8EF4979-A43C-4934-838F-C0C114888F7C}">
      <dgm:prSet phldrT="[Text]" custT="1"/>
      <dgm:spPr/>
      <dgm:t>
        <a:bodyPr/>
        <a:lstStyle/>
        <a:p>
          <a:pPr algn="just"/>
          <a:r>
            <a:rPr lang="en-US" sz="2400" dirty="0" err="1"/>
            <a:t>Giấy</a:t>
          </a:r>
          <a:r>
            <a:rPr lang="en-US" sz="2400" dirty="0"/>
            <a:t> </a:t>
          </a:r>
          <a:r>
            <a:rPr lang="en-US" sz="2400" dirty="0" err="1"/>
            <a:t>khen</a:t>
          </a:r>
          <a:r>
            <a:rPr lang="en-US" sz="2400" dirty="0"/>
            <a:t> </a:t>
          </a:r>
          <a:r>
            <a:rPr lang="en-US" sz="2400" dirty="0" err="1"/>
            <a:t>của</a:t>
          </a:r>
          <a:r>
            <a:rPr lang="en-US" sz="2400" dirty="0"/>
            <a:t> PGD-ĐT </a:t>
          </a:r>
          <a:r>
            <a:rPr lang="en-US" sz="2400" dirty="0" err="1"/>
            <a:t>khen</a:t>
          </a:r>
          <a:r>
            <a:rPr lang="en-US" sz="2400" dirty="0"/>
            <a:t> </a:t>
          </a:r>
          <a:r>
            <a:rPr lang="en-US" sz="2400" dirty="0" err="1"/>
            <a:t>tặng</a:t>
          </a:r>
          <a:r>
            <a:rPr lang="en-US" sz="2400" dirty="0"/>
            <a:t> “</a:t>
          </a:r>
          <a:r>
            <a:rPr lang="en-US" sz="2400" dirty="0" err="1"/>
            <a:t>Tập</a:t>
          </a:r>
          <a:r>
            <a:rPr lang="en-US" sz="2400" dirty="0"/>
            <a:t> </a:t>
          </a:r>
          <a:r>
            <a:rPr lang="en-US" sz="2400" dirty="0" err="1"/>
            <a:t>thể</a:t>
          </a:r>
          <a:r>
            <a:rPr lang="en-US" sz="2400" dirty="0"/>
            <a:t> </a:t>
          </a:r>
          <a:r>
            <a:rPr lang="en-US" sz="2400" dirty="0" err="1"/>
            <a:t>nỗ</a:t>
          </a:r>
          <a:r>
            <a:rPr lang="en-US" sz="2400" dirty="0"/>
            <a:t> </a:t>
          </a:r>
          <a:r>
            <a:rPr lang="en-US" sz="2400" dirty="0" err="1"/>
            <a:t>lực</a:t>
          </a:r>
          <a:r>
            <a:rPr lang="en-US" sz="2400" dirty="0"/>
            <a:t> </a:t>
          </a:r>
          <a:r>
            <a:rPr lang="en-US" sz="2400" dirty="0" err="1"/>
            <a:t>tiêu</a:t>
          </a:r>
          <a:r>
            <a:rPr lang="en-US" sz="2400" dirty="0"/>
            <a:t> </a:t>
          </a:r>
          <a:r>
            <a:rPr lang="en-US" sz="2400" dirty="0" err="1"/>
            <a:t>biểu</a:t>
          </a:r>
          <a:r>
            <a:rPr lang="en-US" sz="2400" dirty="0"/>
            <a:t>”.</a:t>
          </a:r>
        </a:p>
      </dgm:t>
    </dgm:pt>
    <dgm:pt modelId="{A883EDA2-F255-43E3-B5AD-ECF7A747C30E}" type="parTrans" cxnId="{96B1BB94-518B-4A27-BC70-61068BC189E8}">
      <dgm:prSet/>
      <dgm:spPr/>
      <dgm:t>
        <a:bodyPr/>
        <a:lstStyle/>
        <a:p>
          <a:endParaRPr lang="en-US"/>
        </a:p>
      </dgm:t>
    </dgm:pt>
    <dgm:pt modelId="{A271E0C8-229C-4F8A-99A7-BFE659E2B80D}" type="sibTrans" cxnId="{96B1BB94-518B-4A27-BC70-61068BC189E8}">
      <dgm:prSet/>
      <dgm:spPr/>
      <dgm:t>
        <a:bodyPr/>
        <a:lstStyle/>
        <a:p>
          <a:endParaRPr lang="en-US"/>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1" custScaleY="49827">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1" custLinFactNeighborY="12525">
        <dgm:presLayoutVars>
          <dgm:bulletEnabled val="1"/>
        </dgm:presLayoutVars>
      </dgm:prSet>
      <dgm:spPr/>
      <dgm:t>
        <a:bodyPr/>
        <a:lstStyle/>
        <a:p>
          <a:endParaRPr lang="vi-VN"/>
        </a:p>
      </dgm:t>
    </dgm:pt>
  </dgm:ptLst>
  <dgm:cxnLst>
    <dgm:cxn modelId="{967DD192-7628-41B1-B32C-DB27277B2638}" type="presOf" srcId="{C8EF4979-A43C-4934-838F-C0C114888F7C}" destId="{9F65BDB7-EF62-4B4E-85A0-166D9510CA04}" srcOrd="0" destOrd="1" presId="urn:microsoft.com/office/officeart/2005/8/layout/vList2"/>
    <dgm:cxn modelId="{8376B135-A892-4B9D-B9E2-91F9E8775FAD}" srcId="{E71DD086-78E1-4A7B-A067-7EF965F54500}" destId="{967C758B-8AA2-4855-B751-922AF1E9B934}" srcOrd="2" destOrd="0" parTransId="{982702F2-84ED-435F-BDCC-2E573766E427}" sibTransId="{C48A96DB-8F97-4679-8E49-882FB145DA26}"/>
    <dgm:cxn modelId="{5BDADCFD-B2A6-4A19-BBB9-0B16A2776D92}" type="presOf" srcId="{938CF9F2-CAC1-4E9C-8E7B-B9EB0DE329F1}" destId="{9F65BDB7-EF62-4B4E-85A0-166D9510CA04}" srcOrd="0" destOrd="0"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52251197-B650-4B85-BE00-71554E04A95B}" type="presOf" srcId="{F5FA18DB-4A11-46A4-9C11-01159ED7D35A}" destId="{8ED48203-7567-45C2-A344-43958AA23651}" srcOrd="0" destOrd="0"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097902DF-6B52-45E7-A099-4BFC680CF770}" type="presOf" srcId="{967C758B-8AA2-4855-B751-922AF1E9B934}" destId="{9F65BDB7-EF62-4B4E-85A0-166D9510CA04}" srcOrd="0" destOrd="2" presId="urn:microsoft.com/office/officeart/2005/8/layout/vList2"/>
    <dgm:cxn modelId="{96B1BB94-518B-4A27-BC70-61068BC189E8}" srcId="{E71DD086-78E1-4A7B-A067-7EF965F54500}" destId="{C8EF4979-A43C-4934-838F-C0C114888F7C}" srcOrd="1" destOrd="0" parTransId="{A883EDA2-F255-43E3-B5AD-ECF7A747C30E}" sibTransId="{A271E0C8-229C-4F8A-99A7-BFE659E2B80D}"/>
    <dgm:cxn modelId="{75DAB66A-935C-4104-9C0A-997AE1E394CE}" type="presOf" srcId="{E71DD086-78E1-4A7B-A067-7EF965F54500}" destId="{EAA5E331-675E-423D-AC15-7A803FCCBD5B}" srcOrd="0" destOrd="0" presId="urn:microsoft.com/office/officeart/2005/8/layout/vList2"/>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400"/>
            <a:t>Tiêu chí 11. Xây dựng văn hóa nhà trường (Tốt) </a:t>
          </a:r>
        </a:p>
      </dgm:t>
    </dgm:pt>
    <dgm:pt modelId="{ACB431D5-DD00-4605-9110-DA617E2CB095}" type="parTrans" cxnId="{FBB207EC-20D9-4EFB-BF1C-1DCDC18F79E2}">
      <dgm:prSet/>
      <dgm:spPr/>
      <dgm:t>
        <a:bodyPr/>
        <a:lstStyle/>
        <a:p>
          <a:pPr algn="just"/>
          <a:endParaRPr lang="en-US" sz="2400"/>
        </a:p>
      </dgm:t>
    </dgm:pt>
    <dgm:pt modelId="{61FF7B9F-3D5D-4D8F-801A-04C3DA27F8DD}" type="sib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400"/>
            <a:t>Giấy chứng nhận “Đơn vị đạt chuẩn văn hóa”.</a:t>
          </a:r>
        </a:p>
      </dgm:t>
    </dgm:pt>
    <dgm:pt modelId="{8D7866D6-FC02-4D88-95EB-A370483FD58F}" type="parTrans" cxnId="{BFBED4C5-DA2C-4265-BC9C-B23EE544ACF0}">
      <dgm:prSet/>
      <dgm:spPr/>
      <dgm:t>
        <a:bodyPr/>
        <a:lstStyle/>
        <a:p>
          <a:pPr algn="just"/>
          <a:endParaRPr lang="en-US" sz="2400"/>
        </a:p>
      </dgm:t>
    </dgm:pt>
    <dgm:pt modelId="{C254048F-6F62-462D-A246-A406329B2B24}" type="sibTrans" cxnId="{BFBED4C5-DA2C-4265-BC9C-B23EE544ACF0}">
      <dgm:prSet/>
      <dgm:spPr/>
      <dgm:t>
        <a:bodyPr/>
        <a:lstStyle/>
        <a:p>
          <a:pPr algn="just"/>
          <a:endParaRPr lang="en-US" sz="2400"/>
        </a:p>
      </dgm:t>
    </dgm:pt>
    <dgm:pt modelId="{C8EF4979-A43C-4934-838F-C0C114888F7C}">
      <dgm:prSet phldrT="[Text]" custT="1"/>
      <dgm:spPr/>
      <dgm:t>
        <a:bodyPr/>
        <a:lstStyle/>
        <a:p>
          <a:pPr algn="just"/>
          <a:r>
            <a:rPr lang="en-US" sz="2400" dirty="0" err="1"/>
            <a:t>Giấy</a:t>
          </a:r>
          <a:r>
            <a:rPr lang="en-US" sz="2400" dirty="0"/>
            <a:t> </a:t>
          </a:r>
          <a:r>
            <a:rPr lang="en-US" sz="2400" dirty="0" err="1"/>
            <a:t>khen</a:t>
          </a:r>
          <a:r>
            <a:rPr lang="en-US" sz="2400" dirty="0"/>
            <a:t> </a:t>
          </a:r>
          <a:r>
            <a:rPr lang="en-US" sz="2400" dirty="0" err="1"/>
            <a:t>của</a:t>
          </a:r>
          <a:r>
            <a:rPr lang="en-US" sz="2400" dirty="0"/>
            <a:t> PGD-ĐT </a:t>
          </a:r>
          <a:r>
            <a:rPr lang="en-US" sz="2400" dirty="0" err="1"/>
            <a:t>khen</a:t>
          </a:r>
          <a:r>
            <a:rPr lang="en-US" sz="2400" dirty="0"/>
            <a:t> </a:t>
          </a:r>
          <a:r>
            <a:rPr lang="en-US" sz="2400" dirty="0" err="1"/>
            <a:t>tặng</a:t>
          </a:r>
          <a:r>
            <a:rPr lang="vi-VN" sz="2400" dirty="0"/>
            <a:t>:</a:t>
          </a:r>
          <a:r>
            <a:rPr lang="en-US" sz="2400" dirty="0"/>
            <a:t> “</a:t>
          </a:r>
          <a:r>
            <a:rPr lang="en-US" sz="2400" dirty="0" err="1"/>
            <a:t>Đơn</a:t>
          </a:r>
          <a:r>
            <a:rPr lang="en-US" sz="2400" dirty="0"/>
            <a:t> </a:t>
          </a:r>
          <a:r>
            <a:rPr lang="en-US" sz="2400" dirty="0" err="1"/>
            <a:t>vị</a:t>
          </a:r>
          <a:r>
            <a:rPr lang="en-US" sz="2400" dirty="0"/>
            <a:t> </a:t>
          </a:r>
          <a:r>
            <a:rPr lang="en-US" sz="2400" dirty="0" err="1"/>
            <a:t>thực</a:t>
          </a:r>
          <a:r>
            <a:rPr lang="en-US" sz="2400" dirty="0"/>
            <a:t> </a:t>
          </a:r>
          <a:r>
            <a:rPr lang="en-US" sz="2400" dirty="0" err="1"/>
            <a:t>hiện</a:t>
          </a:r>
          <a:r>
            <a:rPr lang="en-US" sz="2400" dirty="0"/>
            <a:t> </a:t>
          </a:r>
          <a:r>
            <a:rPr lang="en-US" sz="2400" dirty="0" err="1"/>
            <a:t>hiệu</a:t>
          </a:r>
          <a:r>
            <a:rPr lang="en-US" sz="2400" dirty="0"/>
            <a:t> </a:t>
          </a:r>
          <a:r>
            <a:rPr lang="en-US" sz="2400" dirty="0" err="1"/>
            <a:t>quả</a:t>
          </a:r>
          <a:r>
            <a:rPr lang="en-US" sz="2400" dirty="0"/>
            <a:t> </a:t>
          </a:r>
          <a:r>
            <a:rPr lang="en-US" sz="2400" dirty="0" err="1"/>
            <a:t>việc</a:t>
          </a:r>
          <a:r>
            <a:rPr lang="en-US" sz="2400" dirty="0"/>
            <a:t> </a:t>
          </a:r>
          <a:r>
            <a:rPr lang="en-US" sz="2400" dirty="0" err="1"/>
            <a:t>đẩy</a:t>
          </a:r>
          <a:r>
            <a:rPr lang="en-US" sz="2400" dirty="0"/>
            <a:t> </a:t>
          </a:r>
          <a:r>
            <a:rPr lang="en-US" sz="2400" dirty="0" err="1"/>
            <a:t>mạnh</a:t>
          </a:r>
          <a:r>
            <a:rPr lang="en-US" sz="2400" dirty="0"/>
            <a:t> GD </a:t>
          </a:r>
          <a:r>
            <a:rPr lang="en-US" sz="2400" dirty="0" err="1"/>
            <a:t>môi</a:t>
          </a:r>
          <a:r>
            <a:rPr lang="en-US" sz="2400" dirty="0"/>
            <a:t> </a:t>
          </a:r>
          <a:r>
            <a:rPr lang="en-US" sz="2400" dirty="0" err="1"/>
            <a:t>trường</a:t>
          </a:r>
          <a:r>
            <a:rPr lang="en-US" sz="2400" dirty="0"/>
            <a:t>, </a:t>
          </a:r>
          <a:r>
            <a:rPr lang="en-US" sz="2400" dirty="0" err="1"/>
            <a:t>nghiên</a:t>
          </a:r>
          <a:r>
            <a:rPr lang="en-US" sz="2400" dirty="0"/>
            <a:t> </a:t>
          </a:r>
          <a:r>
            <a:rPr lang="en-US" sz="2400" dirty="0" err="1"/>
            <a:t>cứu</a:t>
          </a:r>
          <a:r>
            <a:rPr lang="en-US" sz="2400" dirty="0"/>
            <a:t> khoa </a:t>
          </a:r>
          <a:r>
            <a:rPr lang="en-US" sz="2400" dirty="0" err="1"/>
            <a:t>học</a:t>
          </a:r>
          <a:r>
            <a:rPr lang="en-US" sz="2400" dirty="0"/>
            <a:t> </a:t>
          </a:r>
          <a:r>
            <a:rPr lang="en-US" sz="2400" dirty="0" err="1"/>
            <a:t>và</a:t>
          </a:r>
          <a:r>
            <a:rPr lang="en-US" sz="2400" dirty="0"/>
            <a:t> </a:t>
          </a:r>
          <a:r>
            <a:rPr lang="en-US" sz="2400" dirty="0" err="1"/>
            <a:t>hoạt</a:t>
          </a:r>
          <a:r>
            <a:rPr lang="en-US" sz="2400" dirty="0"/>
            <a:t> </a:t>
          </a:r>
          <a:r>
            <a:rPr lang="en-US" sz="2400" dirty="0" err="1"/>
            <a:t>động</a:t>
          </a:r>
          <a:r>
            <a:rPr lang="en-US" sz="2400" dirty="0"/>
            <a:t> </a:t>
          </a:r>
          <a:r>
            <a:rPr lang="en-US" sz="2400" dirty="0" err="1"/>
            <a:t>ngoại</a:t>
          </a:r>
          <a:r>
            <a:rPr lang="en-US" sz="2400" dirty="0"/>
            <a:t> </a:t>
          </a:r>
          <a:r>
            <a:rPr lang="en-US" sz="2400" dirty="0" err="1"/>
            <a:t>khóa</a:t>
          </a:r>
          <a:r>
            <a:rPr lang="en-US" sz="2400" dirty="0"/>
            <a:t>”</a:t>
          </a:r>
          <a:r>
            <a:rPr lang="vi-VN" sz="2400" dirty="0"/>
            <a:t>; </a:t>
          </a:r>
          <a:r>
            <a:rPr lang="en-US" sz="2400" dirty="0"/>
            <a:t>“</a:t>
          </a:r>
          <a:r>
            <a:rPr lang="en-US" sz="2400" dirty="0" err="1"/>
            <a:t>Đơn</a:t>
          </a:r>
          <a:r>
            <a:rPr lang="en-US" sz="2400" dirty="0"/>
            <a:t> </a:t>
          </a:r>
          <a:r>
            <a:rPr lang="en-US" sz="2400" dirty="0" err="1"/>
            <a:t>vị</a:t>
          </a:r>
          <a:r>
            <a:rPr lang="en-US" sz="2400" dirty="0"/>
            <a:t> </a:t>
          </a:r>
          <a:r>
            <a:rPr lang="en-US" sz="2400" dirty="0" err="1"/>
            <a:t>thực</a:t>
          </a:r>
          <a:r>
            <a:rPr lang="en-US" sz="2400" dirty="0"/>
            <a:t> </a:t>
          </a:r>
          <a:r>
            <a:rPr lang="en-US" sz="2400" dirty="0" err="1"/>
            <a:t>hiện</a:t>
          </a:r>
          <a:r>
            <a:rPr lang="en-US" sz="2400" dirty="0"/>
            <a:t> </a:t>
          </a:r>
          <a:r>
            <a:rPr lang="en-US" sz="2400" dirty="0" err="1"/>
            <a:t>tốt</a:t>
          </a:r>
          <a:r>
            <a:rPr lang="en-US" sz="2400" dirty="0"/>
            <a:t> </a:t>
          </a:r>
          <a:r>
            <a:rPr lang="en-US" sz="2400" dirty="0" err="1"/>
            <a:t>việc</a:t>
          </a:r>
          <a:r>
            <a:rPr lang="en-US" sz="2400" dirty="0"/>
            <a:t> </a:t>
          </a:r>
          <a:r>
            <a:rPr lang="en-US" sz="2400" dirty="0" err="1"/>
            <a:t>đưa</a:t>
          </a:r>
          <a:r>
            <a:rPr lang="en-US" sz="2400" dirty="0"/>
            <a:t> </a:t>
          </a:r>
          <a:r>
            <a:rPr lang="en-US" sz="2400" dirty="0" err="1"/>
            <a:t>âm</a:t>
          </a:r>
          <a:r>
            <a:rPr lang="en-US" sz="2400" dirty="0"/>
            <a:t> </a:t>
          </a:r>
          <a:r>
            <a:rPr lang="en-US" sz="2400" dirty="0" err="1"/>
            <a:t>nhạc</a:t>
          </a:r>
          <a:r>
            <a:rPr lang="en-US" sz="2400" dirty="0"/>
            <a:t> </a:t>
          </a:r>
          <a:r>
            <a:rPr lang="en-US" sz="2400" dirty="0" err="1"/>
            <a:t>dân</a:t>
          </a:r>
          <a:r>
            <a:rPr lang="en-US" sz="2400" dirty="0"/>
            <a:t> </a:t>
          </a:r>
          <a:r>
            <a:rPr lang="en-US" sz="2400" dirty="0" err="1"/>
            <a:t>tộc</a:t>
          </a:r>
          <a:r>
            <a:rPr lang="en-US" sz="2400" dirty="0"/>
            <a:t> </a:t>
          </a:r>
          <a:r>
            <a:rPr lang="en-US" sz="2400" dirty="0" err="1"/>
            <a:t>vào</a:t>
          </a:r>
          <a:r>
            <a:rPr lang="en-US" sz="2400" dirty="0"/>
            <a:t> </a:t>
          </a:r>
          <a:r>
            <a:rPr lang="en-US" sz="2400" dirty="0" err="1"/>
            <a:t>trường</a:t>
          </a:r>
          <a:r>
            <a:rPr lang="en-US" sz="2400" dirty="0"/>
            <a:t> </a:t>
          </a:r>
          <a:r>
            <a:rPr lang="en-US" sz="2400" dirty="0" err="1"/>
            <a:t>học</a:t>
          </a:r>
          <a:r>
            <a:rPr lang="en-US" sz="2400" dirty="0"/>
            <a:t>”.</a:t>
          </a:r>
        </a:p>
      </dgm:t>
    </dgm:pt>
    <dgm:pt modelId="{A883EDA2-F255-43E3-B5AD-ECF7A747C30E}" type="parTrans" cxnId="{96B1BB94-518B-4A27-BC70-61068BC189E8}">
      <dgm:prSet/>
      <dgm:spPr/>
      <dgm:t>
        <a:bodyPr/>
        <a:lstStyle/>
        <a:p>
          <a:endParaRPr lang="en-US"/>
        </a:p>
      </dgm:t>
    </dgm:pt>
    <dgm:pt modelId="{A271E0C8-229C-4F8A-99A7-BFE659E2B80D}" type="sibTrans" cxnId="{96B1BB94-518B-4A27-BC70-61068BC189E8}">
      <dgm:prSet/>
      <dgm:spPr/>
      <dgm:t>
        <a:bodyPr/>
        <a:lstStyle/>
        <a:p>
          <a:endParaRPr lang="en-US"/>
        </a:p>
      </dgm:t>
    </dgm:pt>
    <dgm:pt modelId="{D7B5FCF2-1189-418D-85D1-98C893C2A3AB}">
      <dgm:prSet phldrT="[Text]" custT="1"/>
      <dgm:spPr/>
      <dgm:t>
        <a:bodyPr/>
        <a:lstStyle/>
        <a:p>
          <a:pPr algn="just"/>
          <a:r>
            <a:rPr lang="en-US" sz="2400"/>
            <a:t>Tiêu chí 12. Thực hiện dân chủ cơ sở trong nhà trường (Tốt)</a:t>
          </a:r>
        </a:p>
      </dgm:t>
    </dgm:pt>
    <dgm:pt modelId="{999B9A73-CA0C-46E8-A425-11B6739394F4}" type="parTrans" cxnId="{FB76ADE5-895F-4184-A770-B4949DD57AD8}">
      <dgm:prSet/>
      <dgm:spPr/>
      <dgm:t>
        <a:bodyPr/>
        <a:lstStyle/>
        <a:p>
          <a:endParaRPr lang="en-US"/>
        </a:p>
      </dgm:t>
    </dgm:pt>
    <dgm:pt modelId="{3F8D45A5-0EC8-473B-8C25-A6A88510493C}" type="sibTrans" cxnId="{FB76ADE5-895F-4184-A770-B4949DD57AD8}">
      <dgm:prSet/>
      <dgm:spPr/>
      <dgm:t>
        <a:bodyPr/>
        <a:lstStyle/>
        <a:p>
          <a:endParaRPr lang="en-US"/>
        </a:p>
      </dgm:t>
    </dgm:pt>
    <dgm:pt modelId="{720BDFA0-26B0-4BF4-B8A8-DCA96EE6A6EC}">
      <dgm:prSet phldrT="[Text]" custT="1"/>
      <dgm:spPr/>
      <dgm:t>
        <a:bodyPr/>
        <a:lstStyle/>
        <a:p>
          <a:pPr algn="just"/>
          <a:r>
            <a:rPr lang="en-US" sz="2400"/>
            <a:t>Diễn đàn “Lắng nghe tiếng nói học sinh”.</a:t>
          </a:r>
        </a:p>
      </dgm:t>
    </dgm:pt>
    <dgm:pt modelId="{D9A61CBD-7DE7-4CE9-897B-871415650338}" type="parTrans" cxnId="{1F480CCB-51D8-4039-AA59-BAA098175FA4}">
      <dgm:prSet/>
      <dgm:spPr/>
      <dgm:t>
        <a:bodyPr/>
        <a:lstStyle/>
        <a:p>
          <a:endParaRPr lang="en-US"/>
        </a:p>
      </dgm:t>
    </dgm:pt>
    <dgm:pt modelId="{B06F0BDC-5F13-429C-AA97-D9375E4F0EC3}" type="sibTrans" cxnId="{1F480CCB-51D8-4039-AA59-BAA098175FA4}">
      <dgm:prSet/>
      <dgm:spPr/>
      <dgm:t>
        <a:bodyPr/>
        <a:lstStyle/>
        <a:p>
          <a:endParaRPr lang="en-US"/>
        </a:p>
      </dgm:t>
    </dgm:pt>
    <dgm:pt modelId="{B26D836A-20DF-430D-8BDA-6DA0F6453881}">
      <dgm:prSet phldrT="[Text]" custT="1"/>
      <dgm:spPr/>
      <dgm:t>
        <a:bodyPr/>
        <a:lstStyle/>
        <a:p>
          <a:pPr algn="just"/>
          <a:r>
            <a:rPr lang="en-US" sz="2400"/>
            <a:t>Hội thảo Phụ huynh học sinh lớp Một.</a:t>
          </a:r>
        </a:p>
      </dgm:t>
    </dgm:pt>
    <dgm:pt modelId="{9F1F3F9A-E18F-4CFA-B344-610B7E4E23F3}" type="parTrans" cxnId="{D842551F-CDF9-40B7-BA72-50DCD3A5A200}">
      <dgm:prSet/>
      <dgm:spPr/>
      <dgm:t>
        <a:bodyPr/>
        <a:lstStyle/>
        <a:p>
          <a:endParaRPr lang="en-US"/>
        </a:p>
      </dgm:t>
    </dgm:pt>
    <dgm:pt modelId="{691EE464-4E4B-4701-8E06-0DA254C8D3D9}" type="sibTrans" cxnId="{D842551F-CDF9-40B7-BA72-50DCD3A5A200}">
      <dgm:prSet/>
      <dgm:spPr/>
      <dgm:t>
        <a:bodyPr/>
        <a:lstStyle/>
        <a:p>
          <a:endParaRPr lang="en-US"/>
        </a:p>
      </dgm:t>
    </dgm:pt>
    <dgm:pt modelId="{75D0A69A-0D5D-4A90-B6FF-FC4EC0B1F153}">
      <dgm:prSet phldrT="[Text]" custT="1"/>
      <dgm:spPr/>
      <dgm:t>
        <a:bodyPr/>
        <a:lstStyle/>
        <a:p>
          <a:pPr algn="just"/>
          <a:r>
            <a:rPr lang="en-US" sz="2400"/>
            <a:t>Hộp thư “Điều Phụ huynh cần chia sẻ”.</a:t>
          </a:r>
        </a:p>
      </dgm:t>
    </dgm:pt>
    <dgm:pt modelId="{5FFF3440-F63A-4C61-8F88-7B0BFD51A7CE}" type="parTrans" cxnId="{9F00B87F-A44A-4E3F-8196-2CFF38EFB8CC}">
      <dgm:prSet/>
      <dgm:spPr/>
      <dgm:t>
        <a:bodyPr/>
        <a:lstStyle/>
        <a:p>
          <a:endParaRPr lang="en-US"/>
        </a:p>
      </dgm:t>
    </dgm:pt>
    <dgm:pt modelId="{1928C09D-487A-4611-BC74-EFBD9D998671}" type="sibTrans" cxnId="{9F00B87F-A44A-4E3F-8196-2CFF38EFB8CC}">
      <dgm:prSet/>
      <dgm:spPr/>
      <dgm:t>
        <a:bodyPr/>
        <a:lstStyle/>
        <a:p>
          <a:endParaRPr lang="en-US"/>
        </a:p>
      </dgm:t>
    </dgm:pt>
    <dgm:pt modelId="{9891B1B0-895E-43D4-B690-50855502773C}">
      <dgm:prSet phldrT="[Text]" custT="1"/>
      <dgm:spPr/>
      <dgm:t>
        <a:bodyPr/>
        <a:lstStyle/>
        <a:p>
          <a:pPr algn="just"/>
          <a:r>
            <a:rPr lang="en-US" sz="2400"/>
            <a:t>Giấy khen “Chi bộ thực hiện tốt môi trường dân chủ cơ sở tại đơn vị”.</a:t>
          </a:r>
        </a:p>
      </dgm:t>
    </dgm:pt>
    <dgm:pt modelId="{2EC63741-7F50-4D1B-9192-533B33F3334D}" type="parTrans" cxnId="{4C1C306B-3ABC-4A0E-9050-AD5EABA278D1}">
      <dgm:prSet/>
      <dgm:spPr/>
      <dgm:t>
        <a:bodyPr/>
        <a:lstStyle/>
        <a:p>
          <a:endParaRPr lang="en-US"/>
        </a:p>
      </dgm:t>
    </dgm:pt>
    <dgm:pt modelId="{40895387-30D1-41AE-AF0F-3AEF1F314170}" type="sibTrans" cxnId="{4C1C306B-3ABC-4A0E-9050-AD5EABA278D1}">
      <dgm:prSet/>
      <dgm:spPr/>
      <dgm:t>
        <a:bodyPr/>
        <a:lstStyle/>
        <a:p>
          <a:endParaRPr lang="en-US"/>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2" custScaleY="70820" custLinFactNeighborX="0" custLinFactNeighborY="570">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2">
        <dgm:presLayoutVars>
          <dgm:bulletEnabled val="1"/>
        </dgm:presLayoutVars>
      </dgm:prSet>
      <dgm:spPr/>
      <dgm:t>
        <a:bodyPr/>
        <a:lstStyle/>
        <a:p>
          <a:endParaRPr lang="vi-VN"/>
        </a:p>
      </dgm:t>
    </dgm:pt>
    <dgm:pt modelId="{0275E8D7-5662-4235-B945-2118D0983D9F}" type="pres">
      <dgm:prSet presAssocID="{D7B5FCF2-1189-418D-85D1-98C893C2A3AB}" presName="parentText" presStyleLbl="node1" presStyleIdx="1" presStyleCnt="2" custScaleY="62370">
        <dgm:presLayoutVars>
          <dgm:chMax val="0"/>
          <dgm:bulletEnabled val="1"/>
        </dgm:presLayoutVars>
      </dgm:prSet>
      <dgm:spPr/>
      <dgm:t>
        <a:bodyPr/>
        <a:lstStyle/>
        <a:p>
          <a:endParaRPr lang="vi-VN"/>
        </a:p>
      </dgm:t>
    </dgm:pt>
    <dgm:pt modelId="{84E87E8C-20D3-4F9E-B54A-2B63EB9970E5}" type="pres">
      <dgm:prSet presAssocID="{D7B5FCF2-1189-418D-85D1-98C893C2A3AB}" presName="childText" presStyleLbl="revTx" presStyleIdx="1" presStyleCnt="2">
        <dgm:presLayoutVars>
          <dgm:bulletEnabled val="1"/>
        </dgm:presLayoutVars>
      </dgm:prSet>
      <dgm:spPr/>
      <dgm:t>
        <a:bodyPr/>
        <a:lstStyle/>
        <a:p>
          <a:endParaRPr lang="vi-VN"/>
        </a:p>
      </dgm:t>
    </dgm:pt>
  </dgm:ptLst>
  <dgm:cxnLst>
    <dgm:cxn modelId="{5BDADCFD-B2A6-4A19-BBB9-0B16A2776D92}" type="presOf" srcId="{938CF9F2-CAC1-4E9C-8E7B-B9EB0DE329F1}" destId="{9F65BDB7-EF62-4B4E-85A0-166D9510CA04}" srcOrd="0" destOrd="0"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1F480CCB-51D8-4039-AA59-BAA098175FA4}" srcId="{D7B5FCF2-1189-418D-85D1-98C893C2A3AB}" destId="{720BDFA0-26B0-4BF4-B8A8-DCA96EE6A6EC}" srcOrd="0" destOrd="0" parTransId="{D9A61CBD-7DE7-4CE9-897B-871415650338}" sibTransId="{B06F0BDC-5F13-429C-AA97-D9375E4F0EC3}"/>
    <dgm:cxn modelId="{4EF945C9-B476-4CC9-A33F-14EC5553F818}" type="presOf" srcId="{D7B5FCF2-1189-418D-85D1-98C893C2A3AB}" destId="{0275E8D7-5662-4235-B945-2118D0983D9F}" srcOrd="0" destOrd="0" presId="urn:microsoft.com/office/officeart/2005/8/layout/vList2"/>
    <dgm:cxn modelId="{79D53EF9-0749-4236-ADB0-3253EB148CFE}" type="presOf" srcId="{720BDFA0-26B0-4BF4-B8A8-DCA96EE6A6EC}" destId="{84E87E8C-20D3-4F9E-B54A-2B63EB9970E5}" srcOrd="0" destOrd="0" presId="urn:microsoft.com/office/officeart/2005/8/layout/vList2"/>
    <dgm:cxn modelId="{96B1BB94-518B-4A27-BC70-61068BC189E8}" srcId="{E71DD086-78E1-4A7B-A067-7EF965F54500}" destId="{C8EF4979-A43C-4934-838F-C0C114888F7C}" srcOrd="1" destOrd="0" parTransId="{A883EDA2-F255-43E3-B5AD-ECF7A747C30E}" sibTransId="{A271E0C8-229C-4F8A-99A7-BFE659E2B80D}"/>
    <dgm:cxn modelId="{C3A51082-3292-4FE2-9F93-AC21CB612300}" type="presOf" srcId="{75D0A69A-0D5D-4A90-B6FF-FC4EC0B1F153}" destId="{84E87E8C-20D3-4F9E-B54A-2B63EB9970E5}" srcOrd="0" destOrd="2" presId="urn:microsoft.com/office/officeart/2005/8/layout/vList2"/>
    <dgm:cxn modelId="{37956A9E-31E8-4FF0-8045-D62B8C1393C0}" type="presOf" srcId="{9891B1B0-895E-43D4-B690-50855502773C}" destId="{84E87E8C-20D3-4F9E-B54A-2B63EB9970E5}" srcOrd="0" destOrd="3" presId="urn:microsoft.com/office/officeart/2005/8/layout/vList2"/>
    <dgm:cxn modelId="{967DD192-7628-41B1-B32C-DB27277B2638}" type="presOf" srcId="{C8EF4979-A43C-4934-838F-C0C114888F7C}" destId="{9F65BDB7-EF62-4B4E-85A0-166D9510CA04}" srcOrd="0" destOrd="1" presId="urn:microsoft.com/office/officeart/2005/8/layout/vList2"/>
    <dgm:cxn modelId="{8562B515-818E-4E5A-84C2-F9CFE4A43925}" type="presOf" srcId="{B26D836A-20DF-430D-8BDA-6DA0F6453881}" destId="{84E87E8C-20D3-4F9E-B54A-2B63EB9970E5}" srcOrd="0" destOrd="1" presId="urn:microsoft.com/office/officeart/2005/8/layout/vList2"/>
    <dgm:cxn modelId="{75DAB66A-935C-4104-9C0A-997AE1E394CE}" type="presOf" srcId="{E71DD086-78E1-4A7B-A067-7EF965F54500}" destId="{EAA5E331-675E-423D-AC15-7A803FCCBD5B}" srcOrd="0" destOrd="0" presId="urn:microsoft.com/office/officeart/2005/8/layout/vList2"/>
    <dgm:cxn modelId="{FB76ADE5-895F-4184-A770-B4949DD57AD8}" srcId="{F5FA18DB-4A11-46A4-9C11-01159ED7D35A}" destId="{D7B5FCF2-1189-418D-85D1-98C893C2A3AB}" srcOrd="1" destOrd="0" parTransId="{999B9A73-CA0C-46E8-A425-11B6739394F4}" sibTransId="{3F8D45A5-0EC8-473B-8C25-A6A88510493C}"/>
    <dgm:cxn modelId="{D842551F-CDF9-40B7-BA72-50DCD3A5A200}" srcId="{D7B5FCF2-1189-418D-85D1-98C893C2A3AB}" destId="{B26D836A-20DF-430D-8BDA-6DA0F6453881}" srcOrd="1" destOrd="0" parTransId="{9F1F3F9A-E18F-4CFA-B344-610B7E4E23F3}" sibTransId="{691EE464-4E4B-4701-8E06-0DA254C8D3D9}"/>
    <dgm:cxn modelId="{4C1C306B-3ABC-4A0E-9050-AD5EABA278D1}" srcId="{D7B5FCF2-1189-418D-85D1-98C893C2A3AB}" destId="{9891B1B0-895E-43D4-B690-50855502773C}" srcOrd="3" destOrd="0" parTransId="{2EC63741-7F50-4D1B-9192-533B33F3334D}" sibTransId="{40895387-30D1-41AE-AF0F-3AEF1F314170}"/>
    <dgm:cxn modelId="{9F00B87F-A44A-4E3F-8196-2CFF38EFB8CC}" srcId="{D7B5FCF2-1189-418D-85D1-98C893C2A3AB}" destId="{75D0A69A-0D5D-4A90-B6FF-FC4EC0B1F153}" srcOrd="2" destOrd="0" parTransId="{5FFF3440-F63A-4C61-8F88-7B0BFD51A7CE}" sibTransId="{1928C09D-487A-4611-BC74-EFBD9D998671}"/>
    <dgm:cxn modelId="{BFBED4C5-DA2C-4265-BC9C-B23EE544ACF0}" srcId="{E71DD086-78E1-4A7B-A067-7EF965F54500}" destId="{938CF9F2-CAC1-4E9C-8E7B-B9EB0DE329F1}" srcOrd="0" destOrd="0" parTransId="{8D7866D6-FC02-4D88-95EB-A370483FD58F}" sibTransId="{C254048F-6F62-462D-A246-A406329B2B24}"/>
    <dgm:cxn modelId="{52251197-B650-4B85-BE00-71554E04A95B}" type="presOf" srcId="{F5FA18DB-4A11-46A4-9C11-01159ED7D35A}" destId="{8ED48203-7567-45C2-A344-43958AA23651}" srcOrd="0" destOrd="0" presId="urn:microsoft.com/office/officeart/2005/8/layout/vList2"/>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 modelId="{A5D2E024-889C-4C4F-A57E-C08F4E9975B7}" type="presParOf" srcId="{8ED48203-7567-45C2-A344-43958AA23651}" destId="{0275E8D7-5662-4235-B945-2118D0983D9F}" srcOrd="2" destOrd="0" presId="urn:microsoft.com/office/officeart/2005/8/layout/vList2"/>
    <dgm:cxn modelId="{605489B4-D852-45AE-BBAE-006487910ACF}" type="presParOf" srcId="{8ED48203-7567-45C2-A344-43958AA23651}" destId="{84E87E8C-20D3-4F9E-B54A-2B63EB9970E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800" dirty="0" err="1"/>
            <a:t>Tiêu</a:t>
          </a:r>
          <a:r>
            <a:rPr lang="en-US" sz="2800" dirty="0"/>
            <a:t> </a:t>
          </a:r>
          <a:r>
            <a:rPr lang="en-US" sz="2800" dirty="0" err="1"/>
            <a:t>chí</a:t>
          </a:r>
          <a:r>
            <a:rPr lang="en-US" sz="2800" dirty="0"/>
            <a:t> 13. </a:t>
          </a:r>
          <a:r>
            <a:rPr lang="en-US" sz="2800" dirty="0" err="1"/>
            <a:t>Xây</a:t>
          </a:r>
          <a:r>
            <a:rPr lang="en-US" sz="2800" dirty="0"/>
            <a:t> </a:t>
          </a:r>
          <a:r>
            <a:rPr lang="en-US" sz="2800" dirty="0" err="1"/>
            <a:t>dựng</a:t>
          </a:r>
          <a:r>
            <a:rPr lang="en-US" sz="2800" dirty="0"/>
            <a:t> </a:t>
          </a:r>
          <a:r>
            <a:rPr lang="en-US" sz="2800" dirty="0" err="1"/>
            <a:t>trường</a:t>
          </a:r>
          <a:r>
            <a:rPr lang="en-US" sz="2800" dirty="0"/>
            <a:t> </a:t>
          </a:r>
          <a:r>
            <a:rPr lang="en-US" sz="2800" dirty="0" err="1"/>
            <a:t>học</a:t>
          </a:r>
          <a:r>
            <a:rPr lang="en-US" sz="2800" dirty="0"/>
            <a:t> an </a:t>
          </a:r>
          <a:r>
            <a:rPr lang="en-US" sz="2800" dirty="0" err="1"/>
            <a:t>toàn</a:t>
          </a:r>
          <a:r>
            <a:rPr lang="en-US" sz="2800" dirty="0"/>
            <a:t>, </a:t>
          </a:r>
          <a:r>
            <a:rPr lang="en-US" sz="2800" dirty="0" err="1"/>
            <a:t>phòng</a:t>
          </a:r>
          <a:r>
            <a:rPr lang="en-US" sz="2800" dirty="0"/>
            <a:t> </a:t>
          </a:r>
          <a:r>
            <a:rPr lang="en-US" sz="2800" dirty="0" err="1"/>
            <a:t>chống</a:t>
          </a:r>
          <a:r>
            <a:rPr lang="en-US" sz="2800" dirty="0"/>
            <a:t> </a:t>
          </a:r>
          <a:r>
            <a:rPr lang="en-US" sz="2800" dirty="0" err="1"/>
            <a:t>bạo</a:t>
          </a:r>
          <a:r>
            <a:rPr lang="en-US" sz="2800" dirty="0"/>
            <a:t> </a:t>
          </a:r>
          <a:r>
            <a:rPr lang="en-US" sz="2800" dirty="0" err="1"/>
            <a:t>lực</a:t>
          </a:r>
          <a:r>
            <a:rPr lang="en-US" sz="2800" dirty="0"/>
            <a:t> </a:t>
          </a:r>
          <a:r>
            <a:rPr lang="en-US" sz="2800" dirty="0" err="1"/>
            <a:t>học</a:t>
          </a:r>
          <a:r>
            <a:rPr lang="en-US" sz="2800" dirty="0"/>
            <a:t> </a:t>
          </a:r>
          <a:r>
            <a:rPr lang="en-US" sz="2800" dirty="0" err="1"/>
            <a:t>đường</a:t>
          </a:r>
          <a:r>
            <a:rPr lang="en-US" sz="2800" dirty="0"/>
            <a:t> (</a:t>
          </a:r>
          <a:r>
            <a:rPr lang="en-US" sz="2800" dirty="0" err="1"/>
            <a:t>Tốt</a:t>
          </a:r>
          <a:r>
            <a:rPr lang="en-US" sz="2800" dirty="0"/>
            <a:t>) </a:t>
          </a:r>
        </a:p>
      </dgm:t>
    </dgm:pt>
    <dgm:pt modelId="{61FF7B9F-3D5D-4D8F-801A-04C3DA27F8DD}" type="sibTrans" cxnId="{FBB207EC-20D9-4EFB-BF1C-1DCDC18F79E2}">
      <dgm:prSet/>
      <dgm:spPr/>
      <dgm:t>
        <a:bodyPr/>
        <a:lstStyle/>
        <a:p>
          <a:pPr algn="just"/>
          <a:endParaRPr lang="en-US" sz="2400"/>
        </a:p>
      </dgm:t>
    </dgm:pt>
    <dgm:pt modelId="{ACB431D5-DD00-4605-9110-DA617E2CB095}" type="par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800" dirty="0" err="1"/>
            <a:t>Giấy</a:t>
          </a:r>
          <a:r>
            <a:rPr lang="en-US" sz="2800" dirty="0"/>
            <a:t> </a:t>
          </a:r>
          <a:r>
            <a:rPr lang="en-US" sz="2800" dirty="0" err="1"/>
            <a:t>chứng</a:t>
          </a:r>
          <a:r>
            <a:rPr lang="en-US" sz="2800" dirty="0"/>
            <a:t> </a:t>
          </a:r>
          <a:r>
            <a:rPr lang="en-US" sz="2800" dirty="0" err="1"/>
            <a:t>nhận</a:t>
          </a:r>
          <a:r>
            <a:rPr lang="en-US" sz="2800" dirty="0"/>
            <a:t> </a:t>
          </a:r>
          <a:r>
            <a:rPr lang="en-US" sz="2800" dirty="0" err="1"/>
            <a:t>Đạt</a:t>
          </a:r>
          <a:r>
            <a:rPr lang="en-US" sz="2800" dirty="0"/>
            <a:t> </a:t>
          </a:r>
          <a:r>
            <a:rPr lang="en-US" sz="2800" dirty="0" err="1"/>
            <a:t>tiêu</a:t>
          </a:r>
          <a:r>
            <a:rPr lang="en-US" sz="2800" dirty="0"/>
            <a:t> </a:t>
          </a:r>
          <a:r>
            <a:rPr lang="en-US" sz="2800" dirty="0" err="1"/>
            <a:t>chuẩn</a:t>
          </a:r>
          <a:r>
            <a:rPr lang="en-US" sz="2800" dirty="0"/>
            <a:t> “</a:t>
          </a:r>
          <a:r>
            <a:rPr lang="en-US" sz="2800" dirty="0" err="1"/>
            <a:t>Trường</a:t>
          </a:r>
          <a:r>
            <a:rPr lang="en-US" sz="2800" dirty="0"/>
            <a:t> </a:t>
          </a:r>
          <a:r>
            <a:rPr lang="en-US" sz="2800" dirty="0" err="1"/>
            <a:t>học</a:t>
          </a:r>
          <a:r>
            <a:rPr lang="en-US" sz="2800" dirty="0"/>
            <a:t> an </a:t>
          </a:r>
          <a:r>
            <a:rPr lang="en-US" sz="2800" dirty="0" err="1"/>
            <a:t>toàn</a:t>
          </a:r>
          <a:r>
            <a:rPr lang="en-US" sz="2800" dirty="0"/>
            <a:t>, </a:t>
          </a:r>
          <a:r>
            <a:rPr lang="en-US" sz="2800" dirty="0" err="1"/>
            <a:t>phòng</a:t>
          </a:r>
          <a:r>
            <a:rPr lang="en-US" sz="2800" dirty="0"/>
            <a:t> </a:t>
          </a:r>
          <a:r>
            <a:rPr lang="en-US" sz="2800" dirty="0" err="1"/>
            <a:t>chống</a:t>
          </a:r>
          <a:r>
            <a:rPr lang="en-US" sz="2800" dirty="0"/>
            <a:t> tai </a:t>
          </a:r>
          <a:r>
            <a:rPr lang="en-US" sz="2800" dirty="0" err="1"/>
            <a:t>nạn</a:t>
          </a:r>
          <a:r>
            <a:rPr lang="en-US" sz="2800" dirty="0"/>
            <a:t> </a:t>
          </a:r>
          <a:r>
            <a:rPr lang="en-US" sz="2800" dirty="0" err="1"/>
            <a:t>thương</a:t>
          </a:r>
          <a:r>
            <a:rPr lang="en-US" sz="2800" dirty="0"/>
            <a:t> </a:t>
          </a:r>
          <a:r>
            <a:rPr lang="en-US" sz="2800" dirty="0" err="1"/>
            <a:t>tích</a:t>
          </a:r>
          <a:r>
            <a:rPr lang="en-US" sz="2800" dirty="0"/>
            <a:t>” </a:t>
          </a:r>
          <a:r>
            <a:rPr lang="en-US" sz="2800" dirty="0" err="1"/>
            <a:t>của</a:t>
          </a:r>
          <a:r>
            <a:rPr lang="en-US" sz="2800" dirty="0"/>
            <a:t> UBND </a:t>
          </a:r>
          <a:r>
            <a:rPr lang="en-US" sz="2800" dirty="0" err="1"/>
            <a:t>Quận</a:t>
          </a:r>
          <a:r>
            <a:rPr lang="en-US" sz="2800" dirty="0"/>
            <a:t> </a:t>
          </a:r>
          <a:r>
            <a:rPr lang="en-US" sz="2800" dirty="0" err="1"/>
            <a:t>cấp</a:t>
          </a:r>
          <a:r>
            <a:rPr lang="en-US" sz="2800" dirty="0"/>
            <a:t>.</a:t>
          </a:r>
        </a:p>
      </dgm:t>
    </dgm:pt>
    <dgm:pt modelId="{C254048F-6F62-462D-A246-A406329B2B24}" type="sibTrans" cxnId="{BFBED4C5-DA2C-4265-BC9C-B23EE544ACF0}">
      <dgm:prSet/>
      <dgm:spPr/>
      <dgm:t>
        <a:bodyPr/>
        <a:lstStyle/>
        <a:p>
          <a:pPr algn="just"/>
          <a:endParaRPr lang="en-US" sz="2400"/>
        </a:p>
      </dgm:t>
    </dgm:pt>
    <dgm:pt modelId="{8D7866D6-FC02-4D88-95EB-A370483FD58F}" type="parTrans" cxnId="{BFBED4C5-DA2C-4265-BC9C-B23EE544ACF0}">
      <dgm:prSet/>
      <dgm:spPr/>
      <dgm:t>
        <a:bodyPr/>
        <a:lstStyle/>
        <a:p>
          <a:pPr algn="just"/>
          <a:endParaRPr lang="en-US" sz="2400"/>
        </a:p>
      </dgm:t>
    </dgm:pt>
    <dgm:pt modelId="{C8EF4979-A43C-4934-838F-C0C114888F7C}">
      <dgm:prSet phldrT="[Text]" custT="1"/>
      <dgm:spPr/>
      <dgm:t>
        <a:bodyPr/>
        <a:lstStyle/>
        <a:p>
          <a:pPr algn="just"/>
          <a:r>
            <a:rPr lang="en-US" sz="2800"/>
            <a:t>Giấy khen của Công an TP khen tặng “Đơn vị thực hiện hiệu quả công tác PCCC”.</a:t>
          </a:r>
        </a:p>
      </dgm:t>
    </dgm:pt>
    <dgm:pt modelId="{A271E0C8-229C-4F8A-99A7-BFE659E2B80D}" type="sibTrans" cxnId="{96B1BB94-518B-4A27-BC70-61068BC189E8}">
      <dgm:prSet/>
      <dgm:spPr/>
      <dgm:t>
        <a:bodyPr/>
        <a:lstStyle/>
        <a:p>
          <a:endParaRPr lang="en-US"/>
        </a:p>
      </dgm:t>
    </dgm:pt>
    <dgm:pt modelId="{A883EDA2-F255-43E3-B5AD-ECF7A747C30E}" type="parTrans" cxnId="{96B1BB94-518B-4A27-BC70-61068BC189E8}">
      <dgm:prSet/>
      <dgm:spPr/>
      <dgm:t>
        <a:bodyPr/>
        <a:lstStyle/>
        <a:p>
          <a:endParaRPr lang="en-US"/>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1" custLinFactNeighborX="0" custLinFactNeighborY="-17260">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1">
        <dgm:presLayoutVars>
          <dgm:bulletEnabled val="1"/>
        </dgm:presLayoutVars>
      </dgm:prSet>
      <dgm:spPr/>
      <dgm:t>
        <a:bodyPr/>
        <a:lstStyle/>
        <a:p>
          <a:endParaRPr lang="vi-VN"/>
        </a:p>
      </dgm:t>
    </dgm:pt>
  </dgm:ptLst>
  <dgm:cxnLst>
    <dgm:cxn modelId="{96B1BB94-518B-4A27-BC70-61068BC189E8}" srcId="{E71DD086-78E1-4A7B-A067-7EF965F54500}" destId="{C8EF4979-A43C-4934-838F-C0C114888F7C}" srcOrd="1" destOrd="0" parTransId="{A883EDA2-F255-43E3-B5AD-ECF7A747C30E}" sibTransId="{A271E0C8-229C-4F8A-99A7-BFE659E2B80D}"/>
    <dgm:cxn modelId="{75DAB66A-935C-4104-9C0A-997AE1E394CE}" type="presOf" srcId="{E71DD086-78E1-4A7B-A067-7EF965F54500}" destId="{EAA5E331-675E-423D-AC15-7A803FCCBD5B}" srcOrd="0" destOrd="0" presId="urn:microsoft.com/office/officeart/2005/8/layout/vList2"/>
    <dgm:cxn modelId="{5BDADCFD-B2A6-4A19-BBB9-0B16A2776D92}" type="presOf" srcId="{938CF9F2-CAC1-4E9C-8E7B-B9EB0DE329F1}" destId="{9F65BDB7-EF62-4B4E-85A0-166D9510CA04}" srcOrd="0" destOrd="0" presId="urn:microsoft.com/office/officeart/2005/8/layout/vList2"/>
    <dgm:cxn modelId="{967DD192-7628-41B1-B32C-DB27277B2638}" type="presOf" srcId="{C8EF4979-A43C-4934-838F-C0C114888F7C}" destId="{9F65BDB7-EF62-4B4E-85A0-166D9510CA04}" srcOrd="0" destOrd="1"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52251197-B650-4B85-BE00-71554E04A95B}" type="presOf" srcId="{F5FA18DB-4A11-46A4-9C11-01159ED7D35A}" destId="{8ED48203-7567-45C2-A344-43958AA23651}" srcOrd="0" destOrd="0"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5FA18DB-4A11-46A4-9C11-01159ED7D35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71DD086-78E1-4A7B-A067-7EF965F54500}">
      <dgm:prSet phldrT="[Text]" custT="1"/>
      <dgm:spPr/>
      <dgm:t>
        <a:bodyPr/>
        <a:lstStyle/>
        <a:p>
          <a:pPr algn="just"/>
          <a:r>
            <a:rPr lang="en-US" sz="2400" dirty="0" err="1"/>
            <a:t>Tiêu</a:t>
          </a:r>
          <a:r>
            <a:rPr lang="en-US" sz="2400" dirty="0"/>
            <a:t> </a:t>
          </a:r>
          <a:r>
            <a:rPr lang="en-US" sz="2400" dirty="0" err="1"/>
            <a:t>chí</a:t>
          </a:r>
          <a:r>
            <a:rPr lang="en-US" sz="2400" dirty="0"/>
            <a:t> 14. </a:t>
          </a:r>
          <a:r>
            <a:rPr lang="en-US" sz="2400" dirty="0" err="1"/>
            <a:t>Phối</a:t>
          </a:r>
          <a:r>
            <a:rPr lang="en-US" sz="2400" dirty="0"/>
            <a:t> </a:t>
          </a:r>
          <a:r>
            <a:rPr lang="en-US" sz="2400" dirty="0" err="1"/>
            <a:t>hợp</a:t>
          </a:r>
          <a:r>
            <a:rPr lang="en-US" sz="2400" dirty="0"/>
            <a:t> </a:t>
          </a:r>
          <a:r>
            <a:rPr lang="en-US" sz="2400" dirty="0" err="1"/>
            <a:t>giữa</a:t>
          </a:r>
          <a:r>
            <a:rPr lang="en-US" sz="2400" dirty="0"/>
            <a:t> </a:t>
          </a:r>
          <a:r>
            <a:rPr lang="en-US" sz="2400" dirty="0" err="1"/>
            <a:t>Nhà</a:t>
          </a:r>
          <a:r>
            <a:rPr lang="en-US" sz="2400" dirty="0"/>
            <a:t> </a:t>
          </a:r>
          <a:r>
            <a:rPr lang="en-US" sz="2400" dirty="0" err="1"/>
            <a:t>trường</a:t>
          </a:r>
          <a:r>
            <a:rPr lang="en-US" sz="2400" dirty="0"/>
            <a:t>, Gia </a:t>
          </a:r>
          <a:r>
            <a:rPr lang="en-US" sz="2400" dirty="0" err="1"/>
            <a:t>đình</a:t>
          </a:r>
          <a:r>
            <a:rPr lang="en-US" sz="2400" dirty="0"/>
            <a:t>, </a:t>
          </a:r>
          <a:r>
            <a:rPr lang="en-US" sz="2400" dirty="0" err="1"/>
            <a:t>Xã</a:t>
          </a:r>
          <a:r>
            <a:rPr lang="en-US" sz="2400" dirty="0"/>
            <a:t> </a:t>
          </a:r>
          <a:r>
            <a:rPr lang="en-US" sz="2400" dirty="0" err="1"/>
            <a:t>hội</a:t>
          </a:r>
          <a:r>
            <a:rPr lang="en-US" sz="2400" dirty="0"/>
            <a:t> </a:t>
          </a:r>
          <a:r>
            <a:rPr lang="en-US" sz="2400" dirty="0" err="1"/>
            <a:t>để</a:t>
          </a:r>
          <a:r>
            <a:rPr lang="en-US" sz="2400" dirty="0"/>
            <a:t> </a:t>
          </a:r>
          <a:r>
            <a:rPr lang="en-US" sz="2400" dirty="0" err="1"/>
            <a:t>thực</a:t>
          </a:r>
          <a:r>
            <a:rPr lang="en-US" sz="2400" dirty="0"/>
            <a:t> </a:t>
          </a:r>
          <a:r>
            <a:rPr lang="en-US" sz="2400" dirty="0" err="1"/>
            <a:t>hiệc</a:t>
          </a:r>
          <a:r>
            <a:rPr lang="en-US" sz="2400" dirty="0"/>
            <a:t> </a:t>
          </a:r>
          <a:r>
            <a:rPr lang="en-US" sz="2400" dirty="0" err="1"/>
            <a:t>hoạt</a:t>
          </a:r>
          <a:r>
            <a:rPr lang="en-US" sz="2400" dirty="0"/>
            <a:t> </a:t>
          </a:r>
          <a:r>
            <a:rPr lang="en-US" sz="2400" dirty="0" err="1"/>
            <a:t>động</a:t>
          </a:r>
          <a:r>
            <a:rPr lang="en-US" sz="2400" dirty="0"/>
            <a:t> </a:t>
          </a:r>
          <a:r>
            <a:rPr lang="en-US" sz="2400" dirty="0" err="1"/>
            <a:t>dạy</a:t>
          </a:r>
          <a:r>
            <a:rPr lang="en-US" sz="2400" dirty="0"/>
            <a:t> </a:t>
          </a:r>
          <a:r>
            <a:rPr lang="en-US" sz="2400" dirty="0" err="1"/>
            <a:t>học</a:t>
          </a:r>
          <a:r>
            <a:rPr lang="en-US" sz="2400" dirty="0"/>
            <a:t> </a:t>
          </a:r>
          <a:r>
            <a:rPr lang="en-US" sz="2400" dirty="0" err="1"/>
            <a:t>cho</a:t>
          </a:r>
          <a:r>
            <a:rPr lang="en-US" sz="2400" dirty="0"/>
            <a:t> </a:t>
          </a:r>
          <a:r>
            <a:rPr lang="en-US" sz="2400" dirty="0" err="1"/>
            <a:t>học</a:t>
          </a:r>
          <a:r>
            <a:rPr lang="en-US" sz="2400" dirty="0"/>
            <a:t> </a:t>
          </a:r>
          <a:r>
            <a:rPr lang="en-US" sz="2400" dirty="0" err="1"/>
            <a:t>sinh</a:t>
          </a:r>
          <a:r>
            <a:rPr lang="en-US" sz="2400" dirty="0"/>
            <a:t> (</a:t>
          </a:r>
          <a:r>
            <a:rPr lang="en-US" sz="2400" dirty="0" err="1"/>
            <a:t>Tốt</a:t>
          </a:r>
          <a:r>
            <a:rPr lang="en-US" sz="2400" dirty="0"/>
            <a:t>) </a:t>
          </a:r>
        </a:p>
      </dgm:t>
    </dgm:pt>
    <dgm:pt modelId="{61FF7B9F-3D5D-4D8F-801A-04C3DA27F8DD}" type="sibTrans" cxnId="{FBB207EC-20D9-4EFB-BF1C-1DCDC18F79E2}">
      <dgm:prSet/>
      <dgm:spPr/>
      <dgm:t>
        <a:bodyPr/>
        <a:lstStyle/>
        <a:p>
          <a:pPr algn="just"/>
          <a:endParaRPr lang="en-US" sz="2400"/>
        </a:p>
      </dgm:t>
    </dgm:pt>
    <dgm:pt modelId="{ACB431D5-DD00-4605-9110-DA617E2CB095}" type="parTrans" cxnId="{FBB207EC-20D9-4EFB-BF1C-1DCDC18F79E2}">
      <dgm:prSet/>
      <dgm:spPr/>
      <dgm:t>
        <a:bodyPr/>
        <a:lstStyle/>
        <a:p>
          <a:pPr algn="just"/>
          <a:endParaRPr lang="en-US" sz="2400"/>
        </a:p>
      </dgm:t>
    </dgm:pt>
    <dgm:pt modelId="{938CF9F2-CAC1-4E9C-8E7B-B9EB0DE329F1}">
      <dgm:prSet phldrT="[Text]" custT="1"/>
      <dgm:spPr/>
      <dgm:t>
        <a:bodyPr/>
        <a:lstStyle/>
        <a:p>
          <a:pPr algn="just"/>
          <a:r>
            <a:rPr lang="en-US" sz="2400"/>
            <a:t>Hộp thư “Điều em muốn nói”.</a:t>
          </a:r>
        </a:p>
      </dgm:t>
    </dgm:pt>
    <dgm:pt modelId="{C254048F-6F62-462D-A246-A406329B2B24}" type="sibTrans" cxnId="{BFBED4C5-DA2C-4265-BC9C-B23EE544ACF0}">
      <dgm:prSet/>
      <dgm:spPr/>
      <dgm:t>
        <a:bodyPr/>
        <a:lstStyle/>
        <a:p>
          <a:pPr algn="just"/>
          <a:endParaRPr lang="en-US" sz="2400"/>
        </a:p>
      </dgm:t>
    </dgm:pt>
    <dgm:pt modelId="{8D7866D6-FC02-4D88-95EB-A370483FD58F}" type="parTrans" cxnId="{BFBED4C5-DA2C-4265-BC9C-B23EE544ACF0}">
      <dgm:prSet/>
      <dgm:spPr/>
      <dgm:t>
        <a:bodyPr/>
        <a:lstStyle/>
        <a:p>
          <a:pPr algn="just"/>
          <a:endParaRPr lang="en-US" sz="2400"/>
        </a:p>
      </dgm:t>
    </dgm:pt>
    <dgm:pt modelId="{C8EF4979-A43C-4934-838F-C0C114888F7C}">
      <dgm:prSet phldrT="[Text]" custT="1"/>
      <dgm:spPr/>
      <dgm:t>
        <a:bodyPr/>
        <a:lstStyle/>
        <a:p>
          <a:pPr algn="just"/>
          <a:r>
            <a:rPr lang="en-US" sz="2400" dirty="0" err="1"/>
            <a:t>Ngày</a:t>
          </a:r>
          <a:r>
            <a:rPr lang="en-US" sz="2400" dirty="0"/>
            <a:t> </a:t>
          </a:r>
          <a:r>
            <a:rPr lang="en-US" sz="2400" dirty="0" err="1"/>
            <a:t>hội</a:t>
          </a:r>
          <a:r>
            <a:rPr lang="en-US" sz="2400" dirty="0"/>
            <a:t> Open House.</a:t>
          </a:r>
        </a:p>
      </dgm:t>
    </dgm:pt>
    <dgm:pt modelId="{A271E0C8-229C-4F8A-99A7-BFE659E2B80D}" type="sibTrans" cxnId="{96B1BB94-518B-4A27-BC70-61068BC189E8}">
      <dgm:prSet/>
      <dgm:spPr/>
      <dgm:t>
        <a:bodyPr/>
        <a:lstStyle/>
        <a:p>
          <a:endParaRPr lang="en-US"/>
        </a:p>
      </dgm:t>
    </dgm:pt>
    <dgm:pt modelId="{A883EDA2-F255-43E3-B5AD-ECF7A747C30E}" type="parTrans" cxnId="{96B1BB94-518B-4A27-BC70-61068BC189E8}">
      <dgm:prSet/>
      <dgm:spPr/>
      <dgm:t>
        <a:bodyPr/>
        <a:lstStyle/>
        <a:p>
          <a:endParaRPr lang="en-US"/>
        </a:p>
      </dgm:t>
    </dgm:pt>
    <dgm:pt modelId="{4A2B096E-40E4-433B-BFDC-E94025A71668}">
      <dgm:prSet phldrT="[Text]" custT="1"/>
      <dgm:spPr/>
      <dgm:t>
        <a:bodyPr/>
        <a:lstStyle/>
        <a:p>
          <a:pPr algn="just"/>
          <a:r>
            <a:rPr lang="en-US" sz="2400" dirty="0" err="1"/>
            <a:t>Lớp</a:t>
          </a:r>
          <a:r>
            <a:rPr lang="en-US" sz="2400" dirty="0"/>
            <a:t> </a:t>
          </a:r>
          <a:r>
            <a:rPr lang="en-US" sz="2400" dirty="0" err="1"/>
            <a:t>học</a:t>
          </a:r>
          <a:r>
            <a:rPr lang="en-US" sz="2400" dirty="0"/>
            <a:t> </a:t>
          </a:r>
          <a:r>
            <a:rPr lang="en-US" sz="2400" dirty="0" err="1"/>
            <a:t>mở</a:t>
          </a:r>
          <a:r>
            <a:rPr lang="en-US" sz="2400" dirty="0"/>
            <a:t>.</a:t>
          </a:r>
        </a:p>
      </dgm:t>
    </dgm:pt>
    <dgm:pt modelId="{FE018CFA-CEF5-43AB-9305-A18426730512}" type="parTrans" cxnId="{410F58B9-2B4B-46EA-AC5C-D4A873CE1F0B}">
      <dgm:prSet/>
      <dgm:spPr/>
      <dgm:t>
        <a:bodyPr/>
        <a:lstStyle/>
        <a:p>
          <a:endParaRPr lang="en-US"/>
        </a:p>
      </dgm:t>
    </dgm:pt>
    <dgm:pt modelId="{B469EC91-7718-4347-B932-48C90733B125}" type="sibTrans" cxnId="{410F58B9-2B4B-46EA-AC5C-D4A873CE1F0B}">
      <dgm:prSet/>
      <dgm:spPr/>
      <dgm:t>
        <a:bodyPr/>
        <a:lstStyle/>
        <a:p>
          <a:endParaRPr lang="en-US"/>
        </a:p>
      </dgm:t>
    </dgm:pt>
    <dgm:pt modelId="{FFBC333B-1181-4CF8-B5E0-EF88EDF7A061}">
      <dgm:prSet phldrT="[Text]" custT="1"/>
      <dgm:spPr/>
      <dgm:t>
        <a:bodyPr/>
        <a:lstStyle/>
        <a:p>
          <a:pPr algn="just"/>
          <a:r>
            <a:rPr lang="en-US" sz="2400"/>
            <a:t>Tư vấn tuyển sinh đầu cấp, Hội thảo CMHS Đề án Trường Tiên Tiến.</a:t>
          </a:r>
        </a:p>
      </dgm:t>
    </dgm:pt>
    <dgm:pt modelId="{39BD8561-C11B-4D49-AD5D-FBA45DEAF714}" type="parTrans" cxnId="{382B77E3-9869-42B9-9CF2-462DFDE5D442}">
      <dgm:prSet/>
      <dgm:spPr/>
      <dgm:t>
        <a:bodyPr/>
        <a:lstStyle/>
        <a:p>
          <a:endParaRPr lang="en-US"/>
        </a:p>
      </dgm:t>
    </dgm:pt>
    <dgm:pt modelId="{26541B5F-CD32-4C6C-A871-3D8633F0E466}" type="sibTrans" cxnId="{382B77E3-9869-42B9-9CF2-462DFDE5D442}">
      <dgm:prSet/>
      <dgm:spPr/>
      <dgm:t>
        <a:bodyPr/>
        <a:lstStyle/>
        <a:p>
          <a:endParaRPr lang="en-US"/>
        </a:p>
      </dgm:t>
    </dgm:pt>
    <dgm:pt modelId="{84AB5228-62C9-4918-98F5-73810B18A7D4}">
      <dgm:prSet phldrT="[Text]" custT="1"/>
      <dgm:spPr/>
      <dgm:t>
        <a:bodyPr/>
        <a:lstStyle/>
        <a:p>
          <a:pPr algn="just"/>
          <a:r>
            <a:rPr lang="en-US" sz="2400"/>
            <a:t>Biên bản làm việc, Văn bản trả lời các thông tin phản hồi của CMHS và các bên liên quan về thực hiện chương trình và kế hoạch dạy học của nhà trường.</a:t>
          </a:r>
        </a:p>
      </dgm:t>
    </dgm:pt>
    <dgm:pt modelId="{C875D2A9-54E4-4E94-8C37-37752158C63C}" type="parTrans" cxnId="{06DD2A7F-7BC7-4AB1-BC0F-2BD34809F72D}">
      <dgm:prSet/>
      <dgm:spPr/>
      <dgm:t>
        <a:bodyPr/>
        <a:lstStyle/>
        <a:p>
          <a:endParaRPr lang="en-US"/>
        </a:p>
      </dgm:t>
    </dgm:pt>
    <dgm:pt modelId="{7F647746-AEBA-4978-932C-BF950C12ED39}" type="sibTrans" cxnId="{06DD2A7F-7BC7-4AB1-BC0F-2BD34809F72D}">
      <dgm:prSet/>
      <dgm:spPr/>
      <dgm:t>
        <a:bodyPr/>
        <a:lstStyle/>
        <a:p>
          <a:endParaRPr lang="en-US"/>
        </a:p>
      </dgm:t>
    </dgm:pt>
    <dgm:pt modelId="{8ED48203-7567-45C2-A344-43958AA23651}" type="pres">
      <dgm:prSet presAssocID="{F5FA18DB-4A11-46A4-9C11-01159ED7D35A}" presName="linear" presStyleCnt="0">
        <dgm:presLayoutVars>
          <dgm:animLvl val="lvl"/>
          <dgm:resizeHandles val="exact"/>
        </dgm:presLayoutVars>
      </dgm:prSet>
      <dgm:spPr/>
      <dgm:t>
        <a:bodyPr/>
        <a:lstStyle/>
        <a:p>
          <a:endParaRPr lang="vi-VN"/>
        </a:p>
      </dgm:t>
    </dgm:pt>
    <dgm:pt modelId="{EAA5E331-675E-423D-AC15-7A803FCCBD5B}" type="pres">
      <dgm:prSet presAssocID="{E71DD086-78E1-4A7B-A067-7EF965F54500}" presName="parentText" presStyleLbl="node1" presStyleIdx="0" presStyleCnt="1" custScaleY="98513" custLinFactNeighborX="0" custLinFactNeighborY="-3179">
        <dgm:presLayoutVars>
          <dgm:chMax val="0"/>
          <dgm:bulletEnabled val="1"/>
        </dgm:presLayoutVars>
      </dgm:prSet>
      <dgm:spPr/>
      <dgm:t>
        <a:bodyPr/>
        <a:lstStyle/>
        <a:p>
          <a:endParaRPr lang="vi-VN"/>
        </a:p>
      </dgm:t>
    </dgm:pt>
    <dgm:pt modelId="{9F65BDB7-EF62-4B4E-85A0-166D9510CA04}" type="pres">
      <dgm:prSet presAssocID="{E71DD086-78E1-4A7B-A067-7EF965F54500}" presName="childText" presStyleLbl="revTx" presStyleIdx="0" presStyleCnt="1" custLinFactNeighborX="0" custLinFactNeighborY="11690">
        <dgm:presLayoutVars>
          <dgm:bulletEnabled val="1"/>
        </dgm:presLayoutVars>
      </dgm:prSet>
      <dgm:spPr/>
      <dgm:t>
        <a:bodyPr/>
        <a:lstStyle/>
        <a:p>
          <a:endParaRPr lang="vi-VN"/>
        </a:p>
      </dgm:t>
    </dgm:pt>
  </dgm:ptLst>
  <dgm:cxnLst>
    <dgm:cxn modelId="{382B77E3-9869-42B9-9CF2-462DFDE5D442}" srcId="{E71DD086-78E1-4A7B-A067-7EF965F54500}" destId="{FFBC333B-1181-4CF8-B5E0-EF88EDF7A061}" srcOrd="3" destOrd="0" parTransId="{39BD8561-C11B-4D49-AD5D-FBA45DEAF714}" sibTransId="{26541B5F-CD32-4C6C-A871-3D8633F0E466}"/>
    <dgm:cxn modelId="{6D57D25B-A4F2-4E90-808B-851F7CB03F01}" type="presOf" srcId="{FFBC333B-1181-4CF8-B5E0-EF88EDF7A061}" destId="{9F65BDB7-EF62-4B4E-85A0-166D9510CA04}" srcOrd="0" destOrd="3" presId="urn:microsoft.com/office/officeart/2005/8/layout/vList2"/>
    <dgm:cxn modelId="{967DD192-7628-41B1-B32C-DB27277B2638}" type="presOf" srcId="{C8EF4979-A43C-4934-838F-C0C114888F7C}" destId="{9F65BDB7-EF62-4B4E-85A0-166D9510CA04}" srcOrd="0" destOrd="1" presId="urn:microsoft.com/office/officeart/2005/8/layout/vList2"/>
    <dgm:cxn modelId="{49631C9F-DB77-46E3-A93C-246E2E72965C}" type="presOf" srcId="{84AB5228-62C9-4918-98F5-73810B18A7D4}" destId="{9F65BDB7-EF62-4B4E-85A0-166D9510CA04}" srcOrd="0" destOrd="4" presId="urn:microsoft.com/office/officeart/2005/8/layout/vList2"/>
    <dgm:cxn modelId="{FBB207EC-20D9-4EFB-BF1C-1DCDC18F79E2}" srcId="{F5FA18DB-4A11-46A4-9C11-01159ED7D35A}" destId="{E71DD086-78E1-4A7B-A067-7EF965F54500}" srcOrd="0" destOrd="0" parTransId="{ACB431D5-DD00-4605-9110-DA617E2CB095}" sibTransId="{61FF7B9F-3D5D-4D8F-801A-04C3DA27F8DD}"/>
    <dgm:cxn modelId="{5BDADCFD-B2A6-4A19-BBB9-0B16A2776D92}" type="presOf" srcId="{938CF9F2-CAC1-4E9C-8E7B-B9EB0DE329F1}" destId="{9F65BDB7-EF62-4B4E-85A0-166D9510CA04}" srcOrd="0" destOrd="0" presId="urn:microsoft.com/office/officeart/2005/8/layout/vList2"/>
    <dgm:cxn modelId="{3625B5DD-850E-4510-89E4-2CD2CBA2EF64}" type="presOf" srcId="{4A2B096E-40E4-433B-BFDC-E94025A71668}" destId="{9F65BDB7-EF62-4B4E-85A0-166D9510CA04}" srcOrd="0" destOrd="2" presId="urn:microsoft.com/office/officeart/2005/8/layout/vList2"/>
    <dgm:cxn modelId="{52251197-B650-4B85-BE00-71554E04A95B}" type="presOf" srcId="{F5FA18DB-4A11-46A4-9C11-01159ED7D35A}" destId="{8ED48203-7567-45C2-A344-43958AA23651}" srcOrd="0" destOrd="0" presId="urn:microsoft.com/office/officeart/2005/8/layout/vList2"/>
    <dgm:cxn modelId="{BFBED4C5-DA2C-4265-BC9C-B23EE544ACF0}" srcId="{E71DD086-78E1-4A7B-A067-7EF965F54500}" destId="{938CF9F2-CAC1-4E9C-8E7B-B9EB0DE329F1}" srcOrd="0" destOrd="0" parTransId="{8D7866D6-FC02-4D88-95EB-A370483FD58F}" sibTransId="{C254048F-6F62-462D-A246-A406329B2B24}"/>
    <dgm:cxn modelId="{06DD2A7F-7BC7-4AB1-BC0F-2BD34809F72D}" srcId="{E71DD086-78E1-4A7B-A067-7EF965F54500}" destId="{84AB5228-62C9-4918-98F5-73810B18A7D4}" srcOrd="4" destOrd="0" parTransId="{C875D2A9-54E4-4E94-8C37-37752158C63C}" sibTransId="{7F647746-AEBA-4978-932C-BF950C12ED39}"/>
    <dgm:cxn modelId="{96B1BB94-518B-4A27-BC70-61068BC189E8}" srcId="{E71DD086-78E1-4A7B-A067-7EF965F54500}" destId="{C8EF4979-A43C-4934-838F-C0C114888F7C}" srcOrd="1" destOrd="0" parTransId="{A883EDA2-F255-43E3-B5AD-ECF7A747C30E}" sibTransId="{A271E0C8-229C-4F8A-99A7-BFE659E2B80D}"/>
    <dgm:cxn modelId="{75DAB66A-935C-4104-9C0A-997AE1E394CE}" type="presOf" srcId="{E71DD086-78E1-4A7B-A067-7EF965F54500}" destId="{EAA5E331-675E-423D-AC15-7A803FCCBD5B}" srcOrd="0" destOrd="0" presId="urn:microsoft.com/office/officeart/2005/8/layout/vList2"/>
    <dgm:cxn modelId="{410F58B9-2B4B-46EA-AC5C-D4A873CE1F0B}" srcId="{E71DD086-78E1-4A7B-A067-7EF965F54500}" destId="{4A2B096E-40E4-433B-BFDC-E94025A71668}" srcOrd="2" destOrd="0" parTransId="{FE018CFA-CEF5-43AB-9305-A18426730512}" sibTransId="{B469EC91-7718-4347-B932-48C90733B125}"/>
    <dgm:cxn modelId="{70205F63-50EA-49A6-998D-F75EB2338633}" type="presParOf" srcId="{8ED48203-7567-45C2-A344-43958AA23651}" destId="{EAA5E331-675E-423D-AC15-7A803FCCBD5B}" srcOrd="0" destOrd="0" presId="urn:microsoft.com/office/officeart/2005/8/layout/vList2"/>
    <dgm:cxn modelId="{2457953E-117C-4E92-98CB-B415F67341BB}" type="presParOf" srcId="{8ED48203-7567-45C2-A344-43958AA23651}" destId="{9F65BDB7-EF62-4B4E-85A0-166D9510CA0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A5E331-675E-423D-AC15-7A803FCCBD5B}">
      <dsp:nvSpPr>
        <dsp:cNvPr id="0" name=""/>
        <dsp:cNvSpPr/>
      </dsp:nvSpPr>
      <dsp:spPr>
        <a:xfrm>
          <a:off x="0" y="247560"/>
          <a:ext cx="11135858" cy="82412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err="1"/>
            <a:t>Tiêu</a:t>
          </a:r>
          <a:r>
            <a:rPr lang="en-US" sz="2400" kern="1200" dirty="0"/>
            <a:t> </a:t>
          </a:r>
          <a:r>
            <a:rPr lang="en-US" sz="2400" kern="1200" dirty="0" err="1"/>
            <a:t>chí</a:t>
          </a:r>
          <a:r>
            <a:rPr lang="en-US" sz="2400" kern="1200" dirty="0"/>
            <a:t> 6. </a:t>
          </a:r>
          <a:r>
            <a:rPr lang="en-US" sz="2400" kern="1200" dirty="0" err="1"/>
            <a:t>Quản</a:t>
          </a:r>
          <a:r>
            <a:rPr lang="en-US" sz="2400" kern="1200" dirty="0"/>
            <a:t> </a:t>
          </a:r>
          <a:r>
            <a:rPr lang="en-US" sz="2400" kern="1200" dirty="0" err="1"/>
            <a:t>trị</a:t>
          </a:r>
          <a:r>
            <a:rPr lang="en-US" sz="2400" kern="1200" dirty="0"/>
            <a:t> </a:t>
          </a:r>
          <a:r>
            <a:rPr lang="en-US" sz="2400" kern="1200" dirty="0" err="1"/>
            <a:t>nhân</a:t>
          </a:r>
          <a:r>
            <a:rPr lang="en-US" sz="2400" kern="1200" dirty="0"/>
            <a:t> </a:t>
          </a:r>
          <a:r>
            <a:rPr lang="en-US" sz="2400" kern="1200" dirty="0" err="1"/>
            <a:t>sự</a:t>
          </a:r>
          <a:r>
            <a:rPr lang="en-US" sz="2400" kern="1200" dirty="0"/>
            <a:t> </a:t>
          </a:r>
          <a:r>
            <a:rPr lang="en-US" sz="2400" kern="1200" dirty="0" err="1"/>
            <a:t>nhà</a:t>
          </a:r>
          <a:r>
            <a:rPr lang="en-US" sz="2400" kern="1200" dirty="0"/>
            <a:t> </a:t>
          </a:r>
          <a:r>
            <a:rPr lang="en-US" sz="2400" kern="1200" dirty="0" err="1"/>
            <a:t>trường</a:t>
          </a:r>
          <a:r>
            <a:rPr lang="en-US" sz="2400" kern="1200" dirty="0"/>
            <a:t> (</a:t>
          </a:r>
          <a:r>
            <a:rPr lang="en-US" sz="2400" kern="1200" dirty="0" err="1"/>
            <a:t>Tốt</a:t>
          </a:r>
          <a:r>
            <a:rPr lang="en-US" sz="2400" kern="1200" dirty="0"/>
            <a:t>) </a:t>
          </a:r>
        </a:p>
      </dsp:txBody>
      <dsp:txXfrm>
        <a:off x="40231" y="287791"/>
        <a:ext cx="11055396" cy="743664"/>
      </dsp:txXfrm>
    </dsp:sp>
    <dsp:sp modelId="{9F65BDB7-EF62-4B4E-85A0-166D9510CA04}">
      <dsp:nvSpPr>
        <dsp:cNvPr id="0" name=""/>
        <dsp:cNvSpPr/>
      </dsp:nvSpPr>
      <dsp:spPr>
        <a:xfrm>
          <a:off x="0" y="1071687"/>
          <a:ext cx="11135858"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564"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en-US" sz="2400" kern="1200" dirty="0"/>
            <a:t>Chia </a:t>
          </a:r>
          <a:r>
            <a:rPr lang="en-US" sz="2400" kern="1200" dirty="0" err="1"/>
            <a:t>sẻ</a:t>
          </a:r>
          <a:r>
            <a:rPr lang="en-US" sz="2400" kern="1200" dirty="0"/>
            <a:t> </a:t>
          </a:r>
          <a:r>
            <a:rPr lang="en-US" sz="2400" kern="1200" dirty="0" err="1"/>
            <a:t>trong</a:t>
          </a:r>
          <a:r>
            <a:rPr lang="en-US" sz="2400" kern="1200" dirty="0"/>
            <a:t> CLB QLHT </a:t>
          </a:r>
          <a:r>
            <a:rPr lang="en-US" sz="2400" kern="1200" dirty="0" err="1"/>
            <a:t>về</a:t>
          </a:r>
          <a:r>
            <a:rPr lang="en-US" sz="2400" kern="1200" dirty="0"/>
            <a:t> </a:t>
          </a:r>
          <a:r>
            <a:rPr lang="en-US" sz="2400" kern="1200" dirty="0" err="1"/>
            <a:t>chuyên</a:t>
          </a:r>
          <a:r>
            <a:rPr lang="en-US" sz="2400" kern="1200" dirty="0"/>
            <a:t> </a:t>
          </a:r>
          <a:r>
            <a:rPr lang="en-US" sz="2400" kern="1200" dirty="0" err="1"/>
            <a:t>đề</a:t>
          </a:r>
          <a:r>
            <a:rPr lang="en-US" sz="2400" kern="1200" dirty="0"/>
            <a:t> “</a:t>
          </a:r>
          <a:r>
            <a:rPr lang="en-US" sz="2400" kern="1200" dirty="0" err="1"/>
            <a:t>Xây</a:t>
          </a:r>
          <a:r>
            <a:rPr lang="en-US" sz="2400" kern="1200" dirty="0"/>
            <a:t> </a:t>
          </a:r>
          <a:r>
            <a:rPr lang="en-US" sz="2400" kern="1200" dirty="0" err="1"/>
            <a:t>dựng</a:t>
          </a:r>
          <a:r>
            <a:rPr lang="en-US" sz="2400" kern="1200" dirty="0"/>
            <a:t> </a:t>
          </a:r>
          <a:r>
            <a:rPr lang="en-US" sz="2400" kern="1200" dirty="0" err="1"/>
            <a:t>và</a:t>
          </a:r>
          <a:r>
            <a:rPr lang="en-US" sz="2400" kern="1200" dirty="0"/>
            <a:t> </a:t>
          </a:r>
          <a:r>
            <a:rPr lang="en-US" sz="2400" kern="1200" dirty="0" err="1"/>
            <a:t>phát</a:t>
          </a:r>
          <a:r>
            <a:rPr lang="en-US" sz="2400" kern="1200" dirty="0"/>
            <a:t> </a:t>
          </a:r>
          <a:r>
            <a:rPr lang="en-US" sz="2400" kern="1200" dirty="0" err="1"/>
            <a:t>triển</a:t>
          </a:r>
          <a:r>
            <a:rPr lang="en-US" sz="2400" kern="1200" dirty="0"/>
            <a:t> </a:t>
          </a:r>
          <a:r>
            <a:rPr lang="en-US" sz="2400" kern="1200" dirty="0" err="1"/>
            <a:t>đội</a:t>
          </a:r>
          <a:r>
            <a:rPr lang="en-US" sz="2400" kern="1200" dirty="0"/>
            <a:t> </a:t>
          </a:r>
          <a:r>
            <a:rPr lang="en-US" sz="2400" kern="1200" dirty="0" err="1"/>
            <a:t>ngũ</a:t>
          </a:r>
          <a:r>
            <a:rPr lang="en-US" sz="2400" kern="1200" dirty="0"/>
            <a:t> </a:t>
          </a:r>
          <a:r>
            <a:rPr lang="en-US" sz="2400" kern="1200" dirty="0" err="1"/>
            <a:t>nhằm</a:t>
          </a:r>
          <a:r>
            <a:rPr lang="en-US" sz="2400" kern="1200" dirty="0"/>
            <a:t> </a:t>
          </a:r>
          <a:r>
            <a:rPr lang="en-US" sz="2400" kern="1200" dirty="0" err="1"/>
            <a:t>tạo</a:t>
          </a:r>
          <a:r>
            <a:rPr lang="en-US" sz="2400" kern="1200" dirty="0"/>
            <a:t> </a:t>
          </a:r>
          <a:r>
            <a:rPr lang="en-US" sz="2400" kern="1200" dirty="0" err="1"/>
            <a:t>sự</a:t>
          </a:r>
          <a:r>
            <a:rPr lang="en-US" sz="2400" kern="1200" dirty="0"/>
            <a:t> </a:t>
          </a:r>
          <a:r>
            <a:rPr lang="en-US" sz="2400" kern="1200" dirty="0" err="1"/>
            <a:t>gắn</a:t>
          </a:r>
          <a:r>
            <a:rPr lang="en-US" sz="2400" kern="1200" dirty="0"/>
            <a:t> </a:t>
          </a:r>
          <a:r>
            <a:rPr lang="en-US" sz="2400" kern="1200" dirty="0" err="1"/>
            <a:t>kết</a:t>
          </a:r>
          <a:r>
            <a:rPr lang="en-US" sz="2400" kern="1200" dirty="0"/>
            <a:t> </a:t>
          </a:r>
          <a:r>
            <a:rPr lang="en-US" sz="2400" kern="1200" dirty="0" err="1"/>
            <a:t>và</a:t>
          </a:r>
          <a:r>
            <a:rPr lang="en-US" sz="2400" kern="1200" dirty="0"/>
            <a:t> </a:t>
          </a:r>
          <a:r>
            <a:rPr lang="en-US" sz="2400" kern="1200" dirty="0" err="1"/>
            <a:t>nâng</a:t>
          </a:r>
          <a:r>
            <a:rPr lang="en-US" sz="2400" kern="1200" dirty="0"/>
            <a:t> </a:t>
          </a:r>
          <a:r>
            <a:rPr lang="en-US" sz="2400" kern="1200" dirty="0" err="1"/>
            <a:t>cao</a:t>
          </a:r>
          <a:r>
            <a:rPr lang="en-US" sz="2400" kern="1200" dirty="0"/>
            <a:t> </a:t>
          </a:r>
          <a:r>
            <a:rPr lang="en-US" sz="2400" kern="1200" dirty="0" err="1"/>
            <a:t>hiệu</a:t>
          </a:r>
          <a:r>
            <a:rPr lang="en-US" sz="2400" kern="1200" dirty="0"/>
            <a:t> </a:t>
          </a:r>
          <a:r>
            <a:rPr lang="en-US" sz="2400" kern="1200" dirty="0" err="1"/>
            <a:t>quả</a:t>
          </a:r>
          <a:r>
            <a:rPr lang="en-US" sz="2400" kern="1200" dirty="0"/>
            <a:t> </a:t>
          </a:r>
          <a:r>
            <a:rPr lang="en-US" sz="2400" kern="1200" dirty="0" err="1"/>
            <a:t>chất</a:t>
          </a:r>
          <a:r>
            <a:rPr lang="en-US" sz="2400" kern="1200" dirty="0"/>
            <a:t> </a:t>
          </a:r>
          <a:r>
            <a:rPr lang="en-US" sz="2400" kern="1200" dirty="0" err="1"/>
            <a:t>lượng</a:t>
          </a:r>
          <a:r>
            <a:rPr lang="en-US" sz="2400" kern="1200" dirty="0"/>
            <a:t> </a:t>
          </a:r>
          <a:r>
            <a:rPr lang="en-US" sz="2400" kern="1200" dirty="0" err="1"/>
            <a:t>quản</a:t>
          </a:r>
          <a:r>
            <a:rPr lang="en-US" sz="2400" kern="1200" dirty="0"/>
            <a:t> </a:t>
          </a:r>
          <a:r>
            <a:rPr lang="en-US" sz="2400" kern="1200" dirty="0" err="1"/>
            <a:t>lí</a:t>
          </a:r>
          <a:r>
            <a:rPr lang="en-US" sz="2400" kern="1200" dirty="0"/>
            <a:t> </a:t>
          </a:r>
          <a:r>
            <a:rPr lang="en-US" sz="2400" kern="1200" dirty="0" err="1"/>
            <a:t>nhân</a:t>
          </a:r>
          <a:r>
            <a:rPr lang="en-US" sz="2400" kern="1200" dirty="0"/>
            <a:t> </a:t>
          </a:r>
          <a:r>
            <a:rPr lang="en-US" sz="2400" kern="1200" dirty="0" err="1"/>
            <a:t>sự</a:t>
          </a:r>
          <a:r>
            <a:rPr lang="en-US" sz="2400" kern="1200" dirty="0"/>
            <a:t> </a:t>
          </a:r>
          <a:r>
            <a:rPr lang="en-US" sz="2400" kern="1200" dirty="0" err="1"/>
            <a:t>tại</a:t>
          </a:r>
          <a:r>
            <a:rPr lang="en-US" sz="2400" kern="1200" dirty="0"/>
            <a:t> </a:t>
          </a:r>
          <a:r>
            <a:rPr lang="en-US" sz="2400" kern="1200" dirty="0" err="1"/>
            <a:t>đơn</a:t>
          </a:r>
          <a:r>
            <a:rPr lang="en-US" sz="2400" kern="1200" dirty="0"/>
            <a:t> </a:t>
          </a:r>
          <a:r>
            <a:rPr lang="en-US" sz="2400" kern="1200" dirty="0" err="1"/>
            <a:t>vị</a:t>
          </a:r>
          <a:r>
            <a:rPr lang="en-US" sz="2400" kern="1200" dirty="0"/>
            <a:t>”.</a:t>
          </a:r>
        </a:p>
      </dsp:txBody>
      <dsp:txXfrm>
        <a:off x="0" y="1071687"/>
        <a:ext cx="11135858" cy="1076400"/>
      </dsp:txXfrm>
    </dsp:sp>
    <dsp:sp modelId="{C34263F6-0332-4D62-B3F3-7816BEEEA2B9}">
      <dsp:nvSpPr>
        <dsp:cNvPr id="0" name=""/>
        <dsp:cNvSpPr/>
      </dsp:nvSpPr>
      <dsp:spPr>
        <a:xfrm>
          <a:off x="0" y="2148087"/>
          <a:ext cx="11135858" cy="6932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err="1"/>
            <a:t>Tiêu</a:t>
          </a:r>
          <a:r>
            <a:rPr lang="en-US" sz="2400" kern="1200" dirty="0"/>
            <a:t> </a:t>
          </a:r>
          <a:r>
            <a:rPr lang="en-US" sz="2400" kern="1200" dirty="0" err="1"/>
            <a:t>chí</a:t>
          </a:r>
          <a:r>
            <a:rPr lang="en-US" sz="2400" kern="1200" dirty="0"/>
            <a:t> 7 . </a:t>
          </a:r>
          <a:r>
            <a:rPr lang="en-US" sz="2400" kern="1200" dirty="0" err="1"/>
            <a:t>Quản</a:t>
          </a:r>
          <a:r>
            <a:rPr lang="en-US" sz="2400" kern="1200" dirty="0"/>
            <a:t> </a:t>
          </a:r>
          <a:r>
            <a:rPr lang="en-US" sz="2400" kern="1200" dirty="0" err="1"/>
            <a:t>trị</a:t>
          </a:r>
          <a:r>
            <a:rPr lang="en-US" sz="2400" kern="1200" dirty="0"/>
            <a:t> </a:t>
          </a:r>
          <a:r>
            <a:rPr lang="en-US" sz="2400" kern="1200" dirty="0" err="1"/>
            <a:t>tổ</a:t>
          </a:r>
          <a:r>
            <a:rPr lang="en-US" sz="2400" kern="1200" dirty="0"/>
            <a:t> </a:t>
          </a:r>
          <a:r>
            <a:rPr lang="en-US" sz="2400" kern="1200" dirty="0" err="1"/>
            <a:t>chức</a:t>
          </a:r>
          <a:r>
            <a:rPr lang="en-US" sz="2400" kern="1200" dirty="0"/>
            <a:t> </a:t>
          </a:r>
          <a:r>
            <a:rPr lang="en-US" sz="2400" kern="1200" dirty="0" err="1"/>
            <a:t>hành</a:t>
          </a:r>
          <a:r>
            <a:rPr lang="en-US" sz="2400" kern="1200" dirty="0"/>
            <a:t> </a:t>
          </a:r>
          <a:r>
            <a:rPr lang="en-US" sz="2400" kern="1200" dirty="0" err="1"/>
            <a:t>chánh</a:t>
          </a:r>
          <a:r>
            <a:rPr lang="en-US" sz="2400" kern="1200" dirty="0"/>
            <a:t> </a:t>
          </a:r>
          <a:r>
            <a:rPr lang="en-US" sz="2400" kern="1200" dirty="0" err="1"/>
            <a:t>trong</a:t>
          </a:r>
          <a:r>
            <a:rPr lang="en-US" sz="2400" kern="1200" dirty="0"/>
            <a:t> </a:t>
          </a:r>
          <a:r>
            <a:rPr lang="en-US" sz="2400" kern="1200" dirty="0" err="1"/>
            <a:t>nhà</a:t>
          </a:r>
          <a:r>
            <a:rPr lang="en-US" sz="2400" kern="1200" dirty="0"/>
            <a:t> </a:t>
          </a:r>
          <a:r>
            <a:rPr lang="en-US" sz="2400" kern="1200" dirty="0" err="1"/>
            <a:t>trường</a:t>
          </a:r>
          <a:r>
            <a:rPr lang="en-US" sz="2400" kern="1200" dirty="0"/>
            <a:t> (</a:t>
          </a:r>
          <a:r>
            <a:rPr lang="en-US" sz="2400" kern="1200" dirty="0" err="1"/>
            <a:t>Khá</a:t>
          </a:r>
          <a:r>
            <a:rPr lang="en-US" sz="2400" kern="1200" dirty="0"/>
            <a:t>)</a:t>
          </a:r>
        </a:p>
      </dsp:txBody>
      <dsp:txXfrm>
        <a:off x="33844" y="2181931"/>
        <a:ext cx="11068170" cy="625608"/>
      </dsp:txXfrm>
    </dsp:sp>
    <dsp:sp modelId="{40F3ED4E-2AD6-4DF5-82C7-736CBC94DD51}">
      <dsp:nvSpPr>
        <dsp:cNvPr id="0" name=""/>
        <dsp:cNvSpPr/>
      </dsp:nvSpPr>
      <dsp:spPr>
        <a:xfrm>
          <a:off x="0" y="2841383"/>
          <a:ext cx="11135858" cy="1850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3564"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en-US" sz="2400" kern="1200" dirty="0"/>
            <a:t>Các phần mềm sử dụng trong quản lí, điều hành các hoạt động trong nhà trường: Cổng C1, hệ thống cơ sở dữ liệu toàn ngành.</a:t>
          </a:r>
        </a:p>
        <a:p>
          <a:pPr marL="228600" lvl="1" indent="-228600" algn="just" defTabSz="1066800">
            <a:lnSpc>
              <a:spcPct val="90000"/>
            </a:lnSpc>
            <a:spcBef>
              <a:spcPct val="0"/>
            </a:spcBef>
            <a:spcAft>
              <a:spcPct val="20000"/>
            </a:spcAft>
            <a:buChar char="••"/>
          </a:pPr>
          <a:r>
            <a:rPr lang="en-US" sz="2400" kern="1200" dirty="0"/>
            <a:t>Quy chế tổ chức và hoạt động trường tiểu học. </a:t>
          </a:r>
        </a:p>
        <a:p>
          <a:pPr marL="228600" lvl="1" indent="-228600" algn="just" defTabSz="1066800">
            <a:lnSpc>
              <a:spcPct val="90000"/>
            </a:lnSpc>
            <a:spcBef>
              <a:spcPct val="0"/>
            </a:spcBef>
            <a:spcAft>
              <a:spcPct val="20000"/>
            </a:spcAft>
            <a:buChar char="••"/>
          </a:pPr>
          <a:r>
            <a:rPr lang="en-US" sz="2400" kern="1200" dirty="0"/>
            <a:t>Quy chế thực hiện dân chủ trong hoạt động nhà trường.</a:t>
          </a:r>
        </a:p>
        <a:p>
          <a:pPr marL="228600" lvl="1" indent="-228600" algn="just" defTabSz="1066800">
            <a:lnSpc>
              <a:spcPct val="90000"/>
            </a:lnSpc>
            <a:spcBef>
              <a:spcPct val="0"/>
            </a:spcBef>
            <a:spcAft>
              <a:spcPct val="20000"/>
            </a:spcAft>
            <a:buChar char="••"/>
          </a:pPr>
          <a:r>
            <a:rPr lang="en-US" sz="2400" kern="1200" dirty="0"/>
            <a:t>Quyết định và kế hoạch thành lập, kiểm tra nội bộ của đơn vị.</a:t>
          </a:r>
        </a:p>
      </dsp:txBody>
      <dsp:txXfrm>
        <a:off x="0" y="2841383"/>
        <a:ext cx="11135858" cy="18500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D200B3F0-A9BC-48CE-8EB6-ECE965069900}" type="datetimeFigureOut">
              <a:rPr lang="en-US" smtClean="0"/>
              <a:pPr/>
              <a:t>12/12/2018</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r>
              <a:rPr lang="en-US"/>
              <a:t>
              </a:t>
            </a:r>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D57F1E4F-1CFF-5643-939E-217C01CDF565}" type="slidenum">
              <a:rPr lang="en-US" smtClean="0"/>
              <a:pPr/>
              <a:t>‹#›</a:t>
            </a:fld>
            <a:endParaRPr lang="en-US" dirty="0"/>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265296202"/>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B320A-89BA-47B2-A525-92E8D10B06E4}" type="datetimeFigureOut">
              <a:rPr lang="en-US" smtClean="0"/>
              <a:t>12/12/2018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09247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564B320A-89BA-47B2-A525-92E8D10B06E4}" type="datetimeFigureOut">
              <a:rPr lang="en-US" smtClean="0"/>
              <a:t>12/12/2018</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r>
              <a:rPr lang="en-US"/>
              <a:t>
              </a:t>
            </a:r>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D57F1E4F-1CFF-5643-939E-217C01CDF565}" type="slidenum">
              <a:rPr lang="en-US" smtClean="0"/>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19046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4B320A-89BA-47B2-A525-92E8D10B06E4}" type="datetimeFigureOut">
              <a:rPr lang="en-US" smtClean="0"/>
              <a:t>12/12/2018</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662548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324507B7-F2DC-4B2C-B14D-58A9766807A2}" type="datetimeFigureOut">
              <a:rPr lang="en-US" smtClean="0"/>
              <a:t>12/12/2018</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r>
              <a:rPr lang="en-US"/>
              <a:t>
              </a:t>
            </a:r>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D57F1E4F-1CFF-5643-939E-217C01CDF565}" type="slidenum">
              <a:rPr lang="en-US" smtClean="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80129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4B320A-89BA-47B2-A525-92E8D10B06E4}" type="datetimeFigureOut">
              <a:rPr lang="en-US" smtClean="0"/>
              <a:t>12/12/2018</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359244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4B320A-89BA-47B2-A525-92E8D10B06E4}" type="datetimeFigureOut">
              <a:rPr lang="en-US" smtClean="0"/>
              <a:t>12/12/2018</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093502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smtClean="0"/>
              <a:t>12/12/2018</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243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0203D2D6-FCC2-425A-A4A7-8058E8C01CB1}" type="datetimeFigureOut">
              <a:rPr lang="en-US" smtClean="0"/>
              <a:t>12/12/2018</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117196"/>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564B320A-89BA-47B2-A525-92E8D10B06E4}" type="datetimeFigureOut">
              <a:rPr lang="en-US" smtClean="0"/>
              <a:t>12/12/2018</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r>
              <a:rPr lang="en-US"/>
              <a:t>
              </a:t>
            </a:r>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1305046"/>
      </p:ext>
    </p:extLst>
  </p:cSld>
  <p:clrMapOvr>
    <a:masterClrMapping/>
  </p:clrMapOvr>
  <p:hf sldNum="0" hdr="0" ftr="0" dt="0"/>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7E120F81-B39D-4CBB-8BF3-5D6E395D0F72}" type="datetimeFigureOut">
              <a:rPr lang="en-US" smtClean="0"/>
              <a:t>12/12/2018</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r>
              <a:rPr lang="en-US"/>
              <a:t>
              </a:t>
            </a:r>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2787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564B320A-89BA-47B2-A525-92E8D10B06E4}" type="datetimeFigureOut">
              <a:rPr lang="en-US" smtClean="0"/>
              <a:t>12/12/2018</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r>
              <a:rPr lang="en-US"/>
              <a:t>
              </a:t>
            </a:r>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D57F1E4F-1CFF-5643-939E-217C01CDF565}"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238636904"/>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hf sldNum="0"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E872E1-8C16-4972-9E55-83C51D641AB0}"/>
              </a:ext>
            </a:extLst>
          </p:cNvPr>
          <p:cNvSpPr>
            <a:spLocks noGrp="1"/>
          </p:cNvSpPr>
          <p:nvPr>
            <p:ph type="ctrTitle"/>
          </p:nvPr>
        </p:nvSpPr>
        <p:spPr>
          <a:xfrm>
            <a:off x="7505700" y="1014342"/>
            <a:ext cx="4686299" cy="3349641"/>
          </a:xfrm>
        </p:spPr>
        <p:txBody>
          <a:bodyPr>
            <a:normAutofit/>
          </a:bodyPr>
          <a:lstStyle/>
          <a:p>
            <a:pPr algn="ctr"/>
            <a:r>
              <a:rPr lang="vi-VN" sz="2900" b="1"/>
              <a:t> </a:t>
            </a:r>
            <a:r>
              <a:rPr lang="vi-VN" sz="2800" b="1"/>
              <a:t/>
            </a:r>
            <a:br>
              <a:rPr lang="vi-VN" sz="2800" b="1"/>
            </a:br>
            <a:r>
              <a:rPr lang="en-US" sz="4000" b="1">
                <a:solidFill>
                  <a:srgbClr val="A50021"/>
                </a:solidFill>
              </a:rPr>
              <a:t>CHUẨN </a:t>
            </a:r>
            <a:br>
              <a:rPr lang="en-US" sz="4000" b="1">
                <a:solidFill>
                  <a:srgbClr val="A50021"/>
                </a:solidFill>
              </a:rPr>
            </a:br>
            <a:r>
              <a:rPr lang="en-US" sz="4000" b="1">
                <a:solidFill>
                  <a:srgbClr val="A50021"/>
                </a:solidFill>
              </a:rPr>
              <a:t>HIỆU TRƯỞNG </a:t>
            </a:r>
            <a:br>
              <a:rPr lang="en-US" sz="4000" b="1">
                <a:solidFill>
                  <a:srgbClr val="A50021"/>
                </a:solidFill>
              </a:rPr>
            </a:br>
            <a:r>
              <a:rPr lang="en-US" sz="4000" b="1">
                <a:solidFill>
                  <a:srgbClr val="A50021"/>
                </a:solidFill>
              </a:rPr>
              <a:t>CƠ SỞ GIÁO DỤC PHỔ THÔNG</a:t>
            </a:r>
            <a:endParaRPr lang="en-US" sz="2800" b="1" dirty="0">
              <a:solidFill>
                <a:srgbClr val="A50021"/>
              </a:solidFill>
            </a:endParaRPr>
          </a:p>
        </p:txBody>
      </p:sp>
      <p:sp>
        <p:nvSpPr>
          <p:cNvPr id="3" name="Subtitle 2">
            <a:extLst>
              <a:ext uri="{FF2B5EF4-FFF2-40B4-BE49-F238E27FC236}">
                <a16:creationId xmlns:a16="http://schemas.microsoft.com/office/drawing/2014/main" xmlns="" id="{6FD6EC00-C312-49F1-B6DC-2741691631FB}"/>
              </a:ext>
            </a:extLst>
          </p:cNvPr>
          <p:cNvSpPr>
            <a:spLocks noGrp="1"/>
          </p:cNvSpPr>
          <p:nvPr>
            <p:ph type="subTitle" idx="1"/>
          </p:nvPr>
        </p:nvSpPr>
        <p:spPr/>
        <p:txBody>
          <a:bodyPr>
            <a:normAutofit fontScale="77500" lnSpcReduction="20000"/>
          </a:bodyPr>
          <a:lstStyle/>
          <a:p>
            <a:pPr algn="ctr"/>
            <a:r>
              <a:rPr lang="en-US" sz="2600" b="1"/>
              <a:t>MINH CHỨNG THAM KHẢO</a:t>
            </a:r>
          </a:p>
          <a:p>
            <a:pPr algn="ctr"/>
            <a:r>
              <a:rPr lang="en-US" sz="2600" b="1"/>
              <a:t>(XẾP LOẠI TỐT)</a:t>
            </a:r>
            <a:endParaRPr lang="en-US" sz="2600" b="1" dirty="0"/>
          </a:p>
        </p:txBody>
      </p:sp>
    </p:spTree>
    <p:extLst>
      <p:ext uri="{BB962C8B-B14F-4D97-AF65-F5344CB8AC3E}">
        <p14:creationId xmlns:p14="http://schemas.microsoft.com/office/powerpoint/2010/main" val="13338564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69275"/>
            <a:ext cx="8897565" cy="1887886"/>
          </a:xfrm>
        </p:spPr>
        <p:txBody>
          <a:bodyPr>
            <a:normAutofit fontScale="90000"/>
          </a:bodyPr>
          <a:lstStyle/>
          <a:p>
            <a:r>
              <a:rPr lang="en-US" b="1" dirty="0">
                <a:solidFill>
                  <a:srgbClr val="C00000"/>
                </a:solidFill>
              </a:rPr>
              <a:t>TIÊU CHUẨN 4. </a:t>
            </a:r>
            <a:br>
              <a:rPr lang="en-US" b="1" dirty="0">
                <a:solidFill>
                  <a:srgbClr val="C00000"/>
                </a:solidFill>
              </a:rPr>
            </a:br>
            <a:r>
              <a:rPr lang="en-US" b="1" dirty="0">
                <a:solidFill>
                  <a:srgbClr val="C00000"/>
                </a:solidFill>
              </a:rPr>
              <a:t>PHÁT TRIỂN MỐI QUAN HỆ GIỮA</a:t>
            </a:r>
            <a:br>
              <a:rPr lang="en-US" b="1" dirty="0">
                <a:solidFill>
                  <a:srgbClr val="C00000"/>
                </a:solidFill>
              </a:rPr>
            </a:br>
            <a:r>
              <a:rPr lang="en-US" b="1" dirty="0">
                <a:solidFill>
                  <a:srgbClr val="C00000"/>
                </a:solidFill>
              </a:rPr>
              <a:t>NHÀ TRƯỜNG, GIA ĐÌNH, XÃ HỘI</a:t>
            </a:r>
          </a:p>
        </p:txBody>
      </p:sp>
      <p:graphicFrame>
        <p:nvGraphicFramePr>
          <p:cNvPr id="4" name="Diagram 3"/>
          <p:cNvGraphicFramePr/>
          <p:nvPr>
            <p:extLst>
              <p:ext uri="{D42A27DB-BD31-4B8C-83A1-F6EECF244321}">
                <p14:modId xmlns:p14="http://schemas.microsoft.com/office/powerpoint/2010/main" val="2563351341"/>
              </p:ext>
            </p:extLst>
          </p:nvPr>
        </p:nvGraphicFramePr>
        <p:xfrm>
          <a:off x="593123" y="1957161"/>
          <a:ext cx="11135859" cy="512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0597601"/>
      </p:ext>
    </p:extLst>
  </p:cSld>
  <p:clrMapOvr>
    <a:masterClrMapping/>
  </p:clrMapOvr>
  <mc:AlternateContent xmlns:mc="http://schemas.openxmlformats.org/markup-compatibility/2006" xmlns:p14="http://schemas.microsoft.com/office/powerpoint/2010/main">
    <mc:Choice Requires="p14">
      <p:transition spd="slow" p14:dur="15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 calcmode="lin" valueType="num">
                                      <p:cBhvr additive="base">
                                        <p:cTn id="7" dur="500" fill="hold"/>
                                        <p:tgtEl>
                                          <p:spTgt spid="4">
                                            <p:graphicEl>
                                              <a:dgm id="{EAA5E331-675E-423D-AC15-7A803FCCBD5B}"/>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EAA5E331-675E-423D-AC15-7A803FCCBD5B}"/>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9F65BDB7-EF62-4B4E-85A0-166D9510CA04}"/>
                                            </p:graphicEl>
                                          </p:spTgt>
                                        </p:tgtEl>
                                        <p:attrNameLst>
                                          <p:attrName>style.visibility</p:attrName>
                                        </p:attrNameLst>
                                      </p:cBhvr>
                                      <p:to>
                                        <p:strVal val="visible"/>
                                      </p:to>
                                    </p:set>
                                    <p:anim calcmode="lin" valueType="num">
                                      <p:cBhvr additive="base">
                                        <p:cTn id="13" dur="500" fill="hold"/>
                                        <p:tgtEl>
                                          <p:spTgt spid="4">
                                            <p:graphicEl>
                                              <a:dgm id="{9F65BDB7-EF62-4B4E-85A0-166D9510CA04}"/>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9F65BDB7-EF62-4B4E-85A0-166D9510CA04}"/>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AtOnc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172926"/>
            <a:ext cx="8897565" cy="1887886"/>
          </a:xfrm>
        </p:spPr>
        <p:txBody>
          <a:bodyPr>
            <a:normAutofit fontScale="90000"/>
          </a:bodyPr>
          <a:lstStyle/>
          <a:p>
            <a:r>
              <a:rPr lang="en-US" b="1">
                <a:solidFill>
                  <a:srgbClr val="C00000"/>
                </a:solidFill>
              </a:rPr>
              <a:t>TIÊU CHUẨN 4. </a:t>
            </a:r>
            <a:br>
              <a:rPr lang="en-US" b="1">
                <a:solidFill>
                  <a:srgbClr val="C00000"/>
                </a:solidFill>
              </a:rPr>
            </a:br>
            <a:r>
              <a:rPr lang="en-US" b="1">
                <a:solidFill>
                  <a:srgbClr val="C00000"/>
                </a:solidFill>
              </a:rPr>
              <a:t>PHÁT TRIỂN MỐI QUAN HỆ GIỮA</a:t>
            </a:r>
            <a:br>
              <a:rPr lang="en-US" b="1">
                <a:solidFill>
                  <a:srgbClr val="C00000"/>
                </a:solidFill>
              </a:rPr>
            </a:br>
            <a:r>
              <a:rPr lang="en-US" b="1">
                <a:solidFill>
                  <a:srgbClr val="C00000"/>
                </a:solidFill>
              </a:rPr>
              <a:t>NHÀ TRƯỜNG, GIA ĐÌNH, XÃ HỘI</a:t>
            </a:r>
            <a:endParaRPr lang="en-US" b="1" dirty="0">
              <a:solidFill>
                <a:srgbClr val="C00000"/>
              </a:solidFill>
            </a:endParaRPr>
          </a:p>
        </p:txBody>
      </p:sp>
      <p:graphicFrame>
        <p:nvGraphicFramePr>
          <p:cNvPr id="4" name="Diagram 3"/>
          <p:cNvGraphicFramePr/>
          <p:nvPr>
            <p:extLst>
              <p:ext uri="{D42A27DB-BD31-4B8C-83A1-F6EECF244321}">
                <p14:modId xmlns:p14="http://schemas.microsoft.com/office/powerpoint/2010/main" val="1570469571"/>
              </p:ext>
            </p:extLst>
          </p:nvPr>
        </p:nvGraphicFramePr>
        <p:xfrm>
          <a:off x="593123" y="2082594"/>
          <a:ext cx="11135859" cy="4602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5033672"/>
      </p:ext>
    </p:extLst>
  </p:cSld>
  <p:clrMapOvr>
    <a:masterClrMapping/>
  </p:clrMapOvr>
  <mc:AlternateContent xmlns:mc="http://schemas.openxmlformats.org/markup-compatibility/2006" xmlns:p15="http://schemas.microsoft.com/office/powerpoint/2012/main">
    <mc:Choice Requires="p15">
      <p:transition spd="slow">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 calcmode="lin" valueType="num">
                                      <p:cBhvr additive="base">
                                        <p:cTn id="7" dur="500" fill="hold"/>
                                        <p:tgtEl>
                                          <p:spTgt spid="4">
                                            <p:graphicEl>
                                              <a:dgm id="{EAA5E331-675E-423D-AC15-7A803FCCBD5B}"/>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graphicEl>
                                              <a:dgm id="{EAA5E331-675E-423D-AC15-7A803FCCBD5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graphicEl>
                                              <a:dgm id="{9F65BDB7-EF62-4B4E-85A0-166D9510CA04}"/>
                                            </p:graphicEl>
                                          </p:spTgt>
                                        </p:tgtEl>
                                        <p:attrNameLst>
                                          <p:attrName>style.visibility</p:attrName>
                                        </p:attrNameLst>
                                      </p:cBhvr>
                                      <p:to>
                                        <p:strVal val="visible"/>
                                      </p:to>
                                    </p:set>
                                    <p:anim calcmode="lin" valueType="num">
                                      <p:cBhvr additive="base">
                                        <p:cTn id="13" dur="500" fill="hold"/>
                                        <p:tgtEl>
                                          <p:spTgt spid="4">
                                            <p:graphicEl>
                                              <a:dgm id="{9F65BDB7-EF62-4B4E-85A0-166D9510CA04}"/>
                                            </p:graphic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graphicEl>
                                              <a:dgm id="{9F65BDB7-EF62-4B4E-85A0-166D9510CA04}"/>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AtOnc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142446"/>
            <a:ext cx="8897565" cy="1887886"/>
          </a:xfrm>
        </p:spPr>
        <p:txBody>
          <a:bodyPr>
            <a:normAutofit fontScale="90000"/>
          </a:bodyPr>
          <a:lstStyle/>
          <a:p>
            <a:r>
              <a:rPr lang="en-US" b="1" dirty="0">
                <a:solidFill>
                  <a:srgbClr val="C00000"/>
                </a:solidFill>
              </a:rPr>
              <a:t>TIÊU CHUẨN 4. </a:t>
            </a:r>
            <a:br>
              <a:rPr lang="en-US" b="1" dirty="0">
                <a:solidFill>
                  <a:srgbClr val="C00000"/>
                </a:solidFill>
              </a:rPr>
            </a:br>
            <a:r>
              <a:rPr lang="en-US" b="1" dirty="0">
                <a:solidFill>
                  <a:srgbClr val="C00000"/>
                </a:solidFill>
              </a:rPr>
              <a:t>PHÁT TRIỂN MỐI QUAN HỆ GIỮA</a:t>
            </a:r>
            <a:br>
              <a:rPr lang="en-US" b="1" dirty="0">
                <a:solidFill>
                  <a:srgbClr val="C00000"/>
                </a:solidFill>
              </a:rPr>
            </a:br>
            <a:r>
              <a:rPr lang="en-US" b="1" dirty="0">
                <a:solidFill>
                  <a:srgbClr val="C00000"/>
                </a:solidFill>
              </a:rPr>
              <a:t>NHÀ TRƯỜNG, GIA ĐÌNH, XÃ HỘI</a:t>
            </a:r>
          </a:p>
        </p:txBody>
      </p:sp>
      <p:graphicFrame>
        <p:nvGraphicFramePr>
          <p:cNvPr id="4" name="Diagram 3"/>
          <p:cNvGraphicFramePr/>
          <p:nvPr>
            <p:extLst>
              <p:ext uri="{D42A27DB-BD31-4B8C-83A1-F6EECF244321}">
                <p14:modId xmlns:p14="http://schemas.microsoft.com/office/powerpoint/2010/main" val="1318006068"/>
              </p:ext>
            </p:extLst>
          </p:nvPr>
        </p:nvGraphicFramePr>
        <p:xfrm>
          <a:off x="593123" y="1957161"/>
          <a:ext cx="11135859" cy="512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48993"/>
      </p:ext>
    </p:extLst>
  </p:cSld>
  <p:clrMapOvr>
    <a:masterClrMapping/>
  </p:clrMapOvr>
  <mc:AlternateContent xmlns:mc="http://schemas.openxmlformats.org/markup-compatibility/2006" xmlns:p14="http://schemas.microsoft.com/office/powerpoint/2010/main">
    <mc:Choice Requires="p14">
      <p:transition spd="slow" p14:dur="125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Effect transition="in" filter="barn(inVertical)">
                                      <p:cBhvr>
                                        <p:cTn id="7" dur="500"/>
                                        <p:tgtEl>
                                          <p:spTgt spid="4">
                                            <p:graphicEl>
                                              <a:dgm id="{EAA5E331-675E-423D-AC15-7A803FCCBD5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graphicEl>
                                              <a:dgm id="{9F65BDB7-EF62-4B4E-85A0-166D9510CA04}"/>
                                            </p:graphicEl>
                                          </p:spTgt>
                                        </p:tgtEl>
                                        <p:attrNameLst>
                                          <p:attrName>style.visibility</p:attrName>
                                        </p:attrNameLst>
                                      </p:cBhvr>
                                      <p:to>
                                        <p:strVal val="visible"/>
                                      </p:to>
                                    </p:set>
                                    <p:animEffect transition="in" filter="barn(inVertical)">
                                      <p:cBhvr>
                                        <p:cTn id="12" dur="500"/>
                                        <p:tgtEl>
                                          <p:spTgt spid="4">
                                            <p:graphicEl>
                                              <a:dgm id="{9F65BDB7-EF62-4B4E-85A0-166D9510CA0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95600" y="325120"/>
            <a:ext cx="8768329" cy="1727200"/>
          </a:xfrm>
        </p:spPr>
        <p:txBody>
          <a:bodyPr>
            <a:noAutofit/>
          </a:bodyPr>
          <a:lstStyle/>
          <a:p>
            <a:r>
              <a:rPr lang="en-US" sz="3600" b="1" dirty="0">
                <a:solidFill>
                  <a:srgbClr val="C00000"/>
                </a:solidFill>
              </a:rPr>
              <a:t>TIÊU CHUẨN 5. </a:t>
            </a:r>
            <a:br>
              <a:rPr lang="en-US" sz="3600" b="1" dirty="0">
                <a:solidFill>
                  <a:srgbClr val="C00000"/>
                </a:solidFill>
              </a:rPr>
            </a:br>
            <a:r>
              <a:rPr lang="en-US" sz="3600" b="1" dirty="0">
                <a:solidFill>
                  <a:srgbClr val="C00000"/>
                </a:solidFill>
              </a:rPr>
              <a:t>SỬ DỤNG NGOẠI NGỮ VÀ </a:t>
            </a:r>
            <a:r>
              <a:rPr lang="vi-VN" sz="3600" b="1" dirty="0">
                <a:solidFill>
                  <a:srgbClr val="C00000"/>
                </a:solidFill>
              </a:rPr>
              <a:t/>
            </a:r>
            <a:br>
              <a:rPr lang="vi-VN" sz="3600" b="1" dirty="0">
                <a:solidFill>
                  <a:srgbClr val="C00000"/>
                </a:solidFill>
              </a:rPr>
            </a:br>
            <a:r>
              <a:rPr lang="en-US" sz="3600" b="1" dirty="0">
                <a:solidFill>
                  <a:srgbClr val="C00000"/>
                </a:solidFill>
              </a:rPr>
              <a:t>CÔNG NGHỆ THÔNG TIN</a:t>
            </a:r>
          </a:p>
        </p:txBody>
      </p:sp>
      <p:graphicFrame>
        <p:nvGraphicFramePr>
          <p:cNvPr id="4" name="Diagram 3"/>
          <p:cNvGraphicFramePr/>
          <p:nvPr>
            <p:extLst>
              <p:ext uri="{D42A27DB-BD31-4B8C-83A1-F6EECF244321}">
                <p14:modId xmlns:p14="http://schemas.microsoft.com/office/powerpoint/2010/main" val="169692653"/>
              </p:ext>
            </p:extLst>
          </p:nvPr>
        </p:nvGraphicFramePr>
        <p:xfrm>
          <a:off x="528070" y="2306334"/>
          <a:ext cx="11135859" cy="49211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5583617"/>
      </p:ext>
    </p:extLst>
  </p:cSld>
  <p:clrMapOvr>
    <a:masterClrMapping/>
  </p:clrMapOvr>
  <p:transition spd="slow">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 calcmode="lin" valueType="num">
                                      <p:cBhvr additive="base">
                                        <p:cTn id="7" dur="500" fill="hold"/>
                                        <p:tgtEl>
                                          <p:spTgt spid="4">
                                            <p:graphicEl>
                                              <a:dgm id="{EAA5E331-675E-423D-AC15-7A803FCCBD5B}"/>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graphicEl>
                                              <a:dgm id="{EAA5E331-675E-423D-AC15-7A803FCCBD5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graphicEl>
                                              <a:dgm id="{8C229B2F-8BF8-4B71-BB86-ACBE1C5FA33B}"/>
                                            </p:graphicEl>
                                          </p:spTgt>
                                        </p:tgtEl>
                                        <p:attrNameLst>
                                          <p:attrName>style.visibility</p:attrName>
                                        </p:attrNameLst>
                                      </p:cBhvr>
                                      <p:to>
                                        <p:strVal val="visible"/>
                                      </p:to>
                                    </p:set>
                                    <p:anim calcmode="lin" valueType="num">
                                      <p:cBhvr additive="base">
                                        <p:cTn id="13" dur="500" fill="hold"/>
                                        <p:tgtEl>
                                          <p:spTgt spid="4">
                                            <p:graphicEl>
                                              <a:dgm id="{8C229B2F-8BF8-4B71-BB86-ACBE1C5FA33B}"/>
                                            </p:graphic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graphicEl>
                                              <a:dgm id="{8C229B2F-8BF8-4B71-BB86-ACBE1C5FA33B}"/>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graphicEl>
                                              <a:dgm id="{9F65BDB7-EF62-4B4E-85A0-166D9510CA04}"/>
                                            </p:graphicEl>
                                          </p:spTgt>
                                        </p:tgtEl>
                                        <p:attrNameLst>
                                          <p:attrName>style.visibility</p:attrName>
                                        </p:attrNameLst>
                                      </p:cBhvr>
                                      <p:to>
                                        <p:strVal val="visible"/>
                                      </p:to>
                                    </p:set>
                                    <p:anim calcmode="lin" valueType="num">
                                      <p:cBhvr additive="base">
                                        <p:cTn id="19" dur="500" fill="hold"/>
                                        <p:tgtEl>
                                          <p:spTgt spid="4">
                                            <p:graphicEl>
                                              <a:dgm id="{9F65BDB7-EF62-4B4E-85A0-166D9510CA04}"/>
                                            </p:graphic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graphicEl>
                                              <a:dgm id="{9F65BDB7-EF62-4B4E-85A0-166D9510CA04}"/>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
                                            <p:graphicEl>
                                              <a:dgm id="{FC7D9A22-0020-4CE6-A24E-B280DB2AC2F1}"/>
                                            </p:graphicEl>
                                          </p:spTgt>
                                        </p:tgtEl>
                                        <p:attrNameLst>
                                          <p:attrName>style.visibility</p:attrName>
                                        </p:attrNameLst>
                                      </p:cBhvr>
                                      <p:to>
                                        <p:strVal val="visible"/>
                                      </p:to>
                                    </p:set>
                                    <p:anim calcmode="lin" valueType="num">
                                      <p:cBhvr additive="base">
                                        <p:cTn id="25" dur="500" fill="hold"/>
                                        <p:tgtEl>
                                          <p:spTgt spid="4">
                                            <p:graphicEl>
                                              <a:dgm id="{FC7D9A22-0020-4CE6-A24E-B280DB2AC2F1}"/>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graphicEl>
                                              <a:dgm id="{FC7D9A22-0020-4CE6-A24E-B280DB2AC2F1}"/>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6551" y="265568"/>
            <a:ext cx="8646009" cy="758162"/>
          </a:xfrm>
        </p:spPr>
        <p:txBody>
          <a:bodyPr>
            <a:noAutofit/>
          </a:bodyPr>
          <a:lstStyle/>
          <a:p>
            <a:r>
              <a:rPr lang="en-US" sz="4000" b="1" dirty="0">
                <a:solidFill>
                  <a:srgbClr val="C00000"/>
                </a:solidFill>
                <a:latin typeface="Times New Roman" pitchFamily="18" charset="0"/>
                <a:cs typeface="Times New Roman" pitchFamily="18" charset="0"/>
              </a:rPr>
              <a:t>TỔNG HỢP </a:t>
            </a:r>
            <a:r>
              <a:rPr lang="vi-VN" sz="4000" b="1" dirty="0">
                <a:solidFill>
                  <a:srgbClr val="C00000"/>
                </a:solidFill>
                <a:latin typeface="Times New Roman" pitchFamily="18" charset="0"/>
                <a:cs typeface="Times New Roman" pitchFamily="18" charset="0"/>
              </a:rPr>
              <a:t/>
            </a:r>
            <a:br>
              <a:rPr lang="vi-VN" sz="4000" b="1" dirty="0">
                <a:solidFill>
                  <a:srgbClr val="C00000"/>
                </a:solidFill>
                <a:latin typeface="Times New Roman" pitchFamily="18" charset="0"/>
                <a:cs typeface="Times New Roman" pitchFamily="18" charset="0"/>
              </a:rPr>
            </a:br>
            <a:r>
              <a:rPr lang="en-US" sz="3200" i="1" dirty="0">
                <a:solidFill>
                  <a:schemeClr val="tx1"/>
                </a:solidFill>
                <a:latin typeface="Times New Roman" pitchFamily="18" charset="0"/>
                <a:cs typeface="Times New Roman" pitchFamily="18" charset="0"/>
              </a:rPr>
              <a:t> </a:t>
            </a:r>
            <a:endParaRPr lang="en-US" sz="2400" i="1" dirty="0">
              <a:solidFill>
                <a:schemeClr val="tx1"/>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32515035"/>
              </p:ext>
            </p:extLst>
          </p:nvPr>
        </p:nvGraphicFramePr>
        <p:xfrm>
          <a:off x="2946551" y="2290647"/>
          <a:ext cx="8646009" cy="4412461"/>
        </p:xfrm>
        <a:graphic>
          <a:graphicData uri="http://schemas.openxmlformats.org/drawingml/2006/table">
            <a:tbl>
              <a:tblPr firstRow="1" firstCol="1" bandRow="1">
                <a:tableStyleId>{5C22544A-7EE6-4342-B048-85BDC9FD1C3A}</a:tableStyleId>
              </a:tblPr>
              <a:tblGrid>
                <a:gridCol w="2099299">
                  <a:extLst>
                    <a:ext uri="{9D8B030D-6E8A-4147-A177-3AD203B41FA5}">
                      <a16:colId xmlns:a16="http://schemas.microsoft.com/office/drawing/2014/main" xmlns="" val="20000"/>
                    </a:ext>
                  </a:extLst>
                </a:gridCol>
                <a:gridCol w="1700390">
                  <a:extLst>
                    <a:ext uri="{9D8B030D-6E8A-4147-A177-3AD203B41FA5}">
                      <a16:colId xmlns:a16="http://schemas.microsoft.com/office/drawing/2014/main" xmlns="" val="20002"/>
                    </a:ext>
                  </a:extLst>
                </a:gridCol>
                <a:gridCol w="1558542">
                  <a:extLst>
                    <a:ext uri="{9D8B030D-6E8A-4147-A177-3AD203B41FA5}">
                      <a16:colId xmlns:a16="http://schemas.microsoft.com/office/drawing/2014/main" xmlns="" val="20003"/>
                    </a:ext>
                  </a:extLst>
                </a:gridCol>
                <a:gridCol w="1692658">
                  <a:extLst>
                    <a:ext uri="{9D8B030D-6E8A-4147-A177-3AD203B41FA5}">
                      <a16:colId xmlns:a16="http://schemas.microsoft.com/office/drawing/2014/main" xmlns="" val="20004"/>
                    </a:ext>
                  </a:extLst>
                </a:gridCol>
                <a:gridCol w="1595120">
                  <a:extLst>
                    <a:ext uri="{9D8B030D-6E8A-4147-A177-3AD203B41FA5}">
                      <a16:colId xmlns:a16="http://schemas.microsoft.com/office/drawing/2014/main" xmlns="" val="20005"/>
                    </a:ext>
                  </a:extLst>
                </a:gridCol>
              </a:tblGrid>
              <a:tr h="713692">
                <a:tc>
                  <a:txBody>
                    <a:bodyPr/>
                    <a:lstStyle/>
                    <a:p>
                      <a:pPr algn="ctr">
                        <a:spcAft>
                          <a:spcPts val="0"/>
                        </a:spcAft>
                      </a:pPr>
                      <a:r>
                        <a:rPr lang="en-US" sz="2400" dirty="0" err="1">
                          <a:effectLst/>
                          <a:latin typeface="+mj-lt"/>
                        </a:rPr>
                        <a:t>Tiêu</a:t>
                      </a:r>
                      <a:r>
                        <a:rPr lang="en-US" sz="2400" baseline="0" dirty="0">
                          <a:effectLst/>
                          <a:latin typeface="+mj-lt"/>
                        </a:rPr>
                        <a:t> </a:t>
                      </a:r>
                      <a:r>
                        <a:rPr lang="en-US" sz="2400" baseline="0" dirty="0" err="1">
                          <a:effectLst/>
                          <a:latin typeface="+mj-lt"/>
                        </a:rPr>
                        <a:t>chuẩn</a:t>
                      </a:r>
                      <a:endParaRPr lang="en-US" sz="2400" dirty="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Chưa</a:t>
                      </a:r>
                      <a:r>
                        <a:rPr lang="en-US" sz="2400" baseline="0">
                          <a:effectLst/>
                          <a:latin typeface="+mj-lt"/>
                        </a:rPr>
                        <a:t> đạt</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Đạt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Khá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Tốt</a:t>
                      </a:r>
                      <a:r>
                        <a:rPr lang="en-US" sz="2400" dirty="0">
                          <a:effectLst/>
                          <a:latin typeface="+mj-lt"/>
                        </a:rPr>
                        <a:t> </a:t>
                      </a:r>
                      <a:endParaRPr lang="en-US" sz="2400" dirty="0">
                        <a:effectLst/>
                        <a:latin typeface="+mj-lt"/>
                        <a:ea typeface="Times New Roman"/>
                        <a:cs typeface="Times New Roman"/>
                      </a:endParaRPr>
                    </a:p>
                  </a:txBody>
                  <a:tcPr marL="66253" marR="66253" marT="0" marB="0" anchor="ctr"/>
                </a:tc>
                <a:extLst>
                  <a:ext uri="{0D108BD9-81ED-4DB2-BD59-A6C34878D82A}">
                    <a16:rowId xmlns:a16="http://schemas.microsoft.com/office/drawing/2014/main" xmlns="" val="10002"/>
                  </a:ext>
                </a:extLst>
              </a:tr>
              <a:tr h="4945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a:effectLst/>
                          <a:latin typeface="+mj-lt"/>
                        </a:rPr>
                        <a:t>Tiêu</a:t>
                      </a:r>
                      <a:r>
                        <a:rPr lang="en-US" sz="2400" baseline="0">
                          <a:effectLst/>
                          <a:latin typeface="+mj-lt"/>
                        </a:rPr>
                        <a:t> chuẩn</a:t>
                      </a:r>
                      <a:r>
                        <a:rPr lang="en-US" sz="2400" baseline="0">
                          <a:effectLst/>
                          <a:latin typeface="+mj-lt"/>
                          <a:cs typeface="Times New Roman"/>
                        </a:rPr>
                        <a:t> </a:t>
                      </a:r>
                      <a:r>
                        <a:rPr lang="en-US" sz="2400">
                          <a:effectLst/>
                          <a:latin typeface="+mj-lt"/>
                          <a:ea typeface="Times New Roman"/>
                          <a:cs typeface="Times New Roman"/>
                        </a:rPr>
                        <a:t>1</a:t>
                      </a: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b="1">
                          <a:effectLst/>
                          <a:latin typeface="+mj-lt"/>
                        </a:rPr>
                        <a:t>3</a:t>
                      </a:r>
                      <a:r>
                        <a:rPr lang="en-US" sz="2400" b="1" dirty="0">
                          <a:effectLst/>
                          <a:latin typeface="+mj-lt"/>
                        </a:rPr>
                        <a:t> </a:t>
                      </a:r>
                      <a:endParaRPr lang="en-US" sz="2400" b="1" dirty="0">
                        <a:effectLst/>
                        <a:latin typeface="+mj-lt"/>
                        <a:ea typeface="Times New Roman"/>
                        <a:cs typeface="Times New Roman"/>
                      </a:endParaRPr>
                    </a:p>
                  </a:txBody>
                  <a:tcPr marL="66253" marR="66253" marT="0" marB="0" anchor="ctr"/>
                </a:tc>
                <a:extLst>
                  <a:ext uri="{0D108BD9-81ED-4DB2-BD59-A6C34878D82A}">
                    <a16:rowId xmlns:a16="http://schemas.microsoft.com/office/drawing/2014/main" xmlns="" val="10003"/>
                  </a:ext>
                </a:extLst>
              </a:tr>
              <a:tr h="71369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white"/>
                          </a:solidFill>
                          <a:effectLst/>
                          <a:uLnTx/>
                          <a:uFillTx/>
                          <a:latin typeface="+mj-lt"/>
                          <a:ea typeface="+mn-ea"/>
                          <a:cs typeface="+mn-cs"/>
                        </a:rPr>
                        <a:t>Tiêu chuẩn</a:t>
                      </a:r>
                      <a:r>
                        <a:rPr kumimoji="0" lang="en-US" sz="2400" b="1" i="0" u="none" strike="noStrike" kern="1200" cap="none" spc="0" normalizeH="0" baseline="0" noProof="0">
                          <a:ln>
                            <a:noFill/>
                          </a:ln>
                          <a:solidFill>
                            <a:prstClr val="white"/>
                          </a:solidFill>
                          <a:effectLst/>
                          <a:uLnTx/>
                          <a:uFillTx/>
                          <a:latin typeface="+mj-lt"/>
                          <a:ea typeface="+mn-ea"/>
                          <a:cs typeface="Times New Roman"/>
                        </a:rPr>
                        <a:t> 2</a:t>
                      </a:r>
                      <a:endParaRPr kumimoji="0" lang="en-US" sz="2400" b="1" i="0" u="none" strike="noStrike" kern="1200" cap="none" spc="0" normalizeH="0" baseline="0" noProof="0">
                        <a:ln>
                          <a:noFill/>
                        </a:ln>
                        <a:solidFill>
                          <a:prstClr val="white"/>
                        </a:solidFill>
                        <a:effectLst/>
                        <a:uLnTx/>
                        <a:uFillTx/>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b="1">
                          <a:effectLst/>
                          <a:latin typeface="+mj-lt"/>
                        </a:rPr>
                        <a:t> 1</a:t>
                      </a:r>
                    </a:p>
                    <a:p>
                      <a:pPr algn="ctr">
                        <a:spcAft>
                          <a:spcPts val="0"/>
                        </a:spcAft>
                      </a:pPr>
                      <a:r>
                        <a:rPr lang="en-US" sz="2400" i="1">
                          <a:effectLst/>
                          <a:latin typeface="+mj-lt"/>
                          <a:ea typeface="Times New Roman"/>
                          <a:cs typeface="Times New Roman"/>
                        </a:rPr>
                        <a:t>(Tiêu</a:t>
                      </a:r>
                      <a:r>
                        <a:rPr lang="en-US" sz="2400" i="1" baseline="0">
                          <a:effectLst/>
                          <a:latin typeface="+mj-lt"/>
                          <a:ea typeface="Times New Roman"/>
                          <a:cs typeface="Times New Roman"/>
                        </a:rPr>
                        <a:t> chí 7)</a:t>
                      </a:r>
                      <a:endParaRPr lang="en-US" sz="2400" i="1">
                        <a:effectLst/>
                        <a:latin typeface="+mj-lt"/>
                        <a:ea typeface="Times New Roman"/>
                        <a:cs typeface="Times New Roman"/>
                      </a:endParaRPr>
                    </a:p>
                  </a:txBody>
                  <a:tcPr marL="66253" marR="66253" marT="0" marB="0" anchor="ctr"/>
                </a:tc>
                <a:tc>
                  <a:txBody>
                    <a:bodyPr/>
                    <a:lstStyle/>
                    <a:p>
                      <a:pPr algn="ctr">
                        <a:spcAft>
                          <a:spcPts val="0"/>
                        </a:spcAft>
                      </a:pPr>
                      <a:r>
                        <a:rPr lang="en-US" sz="2400" b="1">
                          <a:effectLst/>
                          <a:latin typeface="+mj-lt"/>
                          <a:ea typeface="Times New Roman"/>
                          <a:cs typeface="Times New Roman"/>
                        </a:rPr>
                        <a:t>6</a:t>
                      </a:r>
                      <a:endParaRPr lang="en-US" sz="2400" b="1" dirty="0">
                        <a:effectLst/>
                        <a:latin typeface="+mj-lt"/>
                        <a:ea typeface="Times New Roman"/>
                        <a:cs typeface="Times New Roman"/>
                      </a:endParaRPr>
                    </a:p>
                  </a:txBody>
                  <a:tcPr marL="66253" marR="66253" marT="0" marB="0" anchor="ctr"/>
                </a:tc>
                <a:extLst>
                  <a:ext uri="{0D108BD9-81ED-4DB2-BD59-A6C34878D82A}">
                    <a16:rowId xmlns:a16="http://schemas.microsoft.com/office/drawing/2014/main" xmlns="" val="10004"/>
                  </a:ext>
                </a:extLst>
              </a:tr>
              <a:tr h="4945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white"/>
                          </a:solidFill>
                          <a:effectLst/>
                          <a:uLnTx/>
                          <a:uFillTx/>
                          <a:latin typeface="+mj-lt"/>
                          <a:ea typeface="+mn-ea"/>
                          <a:cs typeface="+mn-cs"/>
                        </a:rPr>
                        <a:t>Tiêu chuẩn</a:t>
                      </a:r>
                      <a:r>
                        <a:rPr kumimoji="0" lang="en-US" sz="2400" b="1" i="0" u="none" strike="noStrike" kern="1200" cap="none" spc="0" normalizeH="0" baseline="0" noProof="0">
                          <a:ln>
                            <a:noFill/>
                          </a:ln>
                          <a:solidFill>
                            <a:prstClr val="white"/>
                          </a:solidFill>
                          <a:effectLst/>
                          <a:uLnTx/>
                          <a:uFillTx/>
                          <a:latin typeface="+mj-lt"/>
                          <a:ea typeface="+mn-ea"/>
                          <a:cs typeface="Times New Roman"/>
                        </a:rPr>
                        <a:t> 3</a:t>
                      </a:r>
                      <a:endParaRPr kumimoji="0" lang="en-US" sz="2400" b="1" i="0" u="none" strike="noStrike" kern="1200" cap="none" spc="0" normalizeH="0" baseline="0" noProof="0">
                        <a:ln>
                          <a:noFill/>
                        </a:ln>
                        <a:solidFill>
                          <a:prstClr val="white"/>
                        </a:solidFill>
                        <a:effectLst/>
                        <a:uLnTx/>
                        <a:uFillTx/>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b="1">
                          <a:effectLst/>
                          <a:latin typeface="+mj-lt"/>
                        </a:rPr>
                        <a:t>3</a:t>
                      </a:r>
                      <a:endParaRPr lang="en-US" sz="2400" b="1">
                        <a:effectLst/>
                        <a:latin typeface="+mj-lt"/>
                        <a:ea typeface="Times New Roman"/>
                        <a:cs typeface="Times New Roman"/>
                      </a:endParaRPr>
                    </a:p>
                  </a:txBody>
                  <a:tcPr marL="66253" marR="66253" marT="0" marB="0" anchor="ctr"/>
                </a:tc>
                <a:extLst>
                  <a:ext uri="{0D108BD9-81ED-4DB2-BD59-A6C34878D82A}">
                    <a16:rowId xmlns:a16="http://schemas.microsoft.com/office/drawing/2014/main" xmlns="" val="10005"/>
                  </a:ext>
                </a:extLst>
              </a:tr>
              <a:tr h="4945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white"/>
                          </a:solidFill>
                          <a:effectLst/>
                          <a:uLnTx/>
                          <a:uFillTx/>
                          <a:latin typeface="+mj-lt"/>
                          <a:ea typeface="+mn-ea"/>
                          <a:cs typeface="+mn-cs"/>
                        </a:rPr>
                        <a:t>Tiêu chuẩn</a:t>
                      </a:r>
                      <a:r>
                        <a:rPr kumimoji="0" lang="en-US" sz="2400" b="1" i="0" u="none" strike="noStrike" kern="1200" cap="none" spc="0" normalizeH="0" baseline="0" noProof="0">
                          <a:ln>
                            <a:noFill/>
                          </a:ln>
                          <a:solidFill>
                            <a:prstClr val="white"/>
                          </a:solidFill>
                          <a:effectLst/>
                          <a:uLnTx/>
                          <a:uFillTx/>
                          <a:latin typeface="+mj-lt"/>
                          <a:ea typeface="+mn-ea"/>
                          <a:cs typeface="Times New Roman"/>
                        </a:rPr>
                        <a:t> 4</a:t>
                      </a:r>
                      <a:endParaRPr kumimoji="0" lang="en-US" sz="2400" b="1" i="0" u="none" strike="noStrike" kern="1200" cap="none" spc="0" normalizeH="0" baseline="0" noProof="0">
                        <a:ln>
                          <a:noFill/>
                        </a:ln>
                        <a:solidFill>
                          <a:prstClr val="white"/>
                        </a:solidFill>
                        <a:effectLst/>
                        <a:uLnTx/>
                        <a:uFillTx/>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b="1">
                          <a:effectLst/>
                          <a:latin typeface="+mj-lt"/>
                        </a:rPr>
                        <a:t>3</a:t>
                      </a:r>
                      <a:r>
                        <a:rPr lang="en-US" sz="2400" b="1" dirty="0">
                          <a:effectLst/>
                          <a:latin typeface="+mj-lt"/>
                        </a:rPr>
                        <a:t> </a:t>
                      </a:r>
                      <a:endParaRPr lang="en-US" sz="2400" b="1" dirty="0">
                        <a:effectLst/>
                        <a:latin typeface="+mj-lt"/>
                        <a:ea typeface="Times New Roman"/>
                        <a:cs typeface="Times New Roman"/>
                      </a:endParaRPr>
                    </a:p>
                  </a:txBody>
                  <a:tcPr marL="66253" marR="66253" marT="0" marB="0" anchor="ctr"/>
                </a:tc>
                <a:extLst>
                  <a:ext uri="{0D108BD9-81ED-4DB2-BD59-A6C34878D82A}">
                    <a16:rowId xmlns:a16="http://schemas.microsoft.com/office/drawing/2014/main" xmlns="" val="10006"/>
                  </a:ext>
                </a:extLst>
              </a:tr>
              <a:tr h="7418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white"/>
                          </a:solidFill>
                          <a:effectLst/>
                          <a:uLnTx/>
                          <a:uFillTx/>
                          <a:latin typeface="+mj-lt"/>
                          <a:ea typeface="+mn-ea"/>
                          <a:cs typeface="+mn-cs"/>
                        </a:rPr>
                        <a:t>Tiêu chuẩn</a:t>
                      </a:r>
                      <a:r>
                        <a:rPr kumimoji="0" lang="en-US" sz="2400" b="1" i="0" u="none" strike="noStrike" kern="1200" cap="none" spc="0" normalizeH="0" baseline="0" noProof="0">
                          <a:ln>
                            <a:noFill/>
                          </a:ln>
                          <a:solidFill>
                            <a:prstClr val="white"/>
                          </a:solidFill>
                          <a:effectLst/>
                          <a:uLnTx/>
                          <a:uFillTx/>
                          <a:latin typeface="+mj-lt"/>
                          <a:ea typeface="+mn-ea"/>
                          <a:cs typeface="Times New Roman"/>
                        </a:rPr>
                        <a:t> 5</a:t>
                      </a:r>
                      <a:endParaRPr kumimoji="0" lang="en-US" sz="2400" b="1" i="0" u="none" strike="noStrike" kern="1200" cap="none" spc="0" normalizeH="0" baseline="0" noProof="0">
                        <a:ln>
                          <a:noFill/>
                        </a:ln>
                        <a:solidFill>
                          <a:prstClr val="white"/>
                        </a:solidFill>
                        <a:effectLst/>
                        <a:uLnTx/>
                        <a:uFillTx/>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endParaRPr lang="en-US" sz="2400">
                        <a:effectLst/>
                        <a:latin typeface="+mj-lt"/>
                        <a:ea typeface="Times New Roman"/>
                        <a:cs typeface="Times New Roman"/>
                      </a:endParaRPr>
                    </a:p>
                  </a:txBody>
                  <a:tcPr marL="66253" marR="66253" marT="0" marB="0" anchor="ctr"/>
                </a:tc>
                <a:tc>
                  <a:txBody>
                    <a:bodyPr/>
                    <a:lstStyle/>
                    <a:p>
                      <a:pPr algn="ctr">
                        <a:spcAft>
                          <a:spcPts val="0"/>
                        </a:spcAft>
                      </a:pPr>
                      <a:r>
                        <a:rPr lang="en-US" sz="2400">
                          <a:effectLst/>
                          <a:latin typeface="+mj-lt"/>
                        </a:rPr>
                        <a:t> </a:t>
                      </a:r>
                      <a:r>
                        <a:rPr lang="en-US" sz="2400" b="1">
                          <a:effectLst/>
                          <a:latin typeface="+mj-lt"/>
                        </a:rPr>
                        <a:t>1</a:t>
                      </a:r>
                    </a:p>
                    <a:p>
                      <a:pPr algn="ctr">
                        <a:spcAft>
                          <a:spcPts val="0"/>
                        </a:spcAft>
                      </a:pPr>
                      <a:r>
                        <a:rPr lang="en-US" sz="2400" i="1">
                          <a:effectLst/>
                          <a:latin typeface="+mj-lt"/>
                          <a:ea typeface="Times New Roman"/>
                          <a:cs typeface="Times New Roman"/>
                        </a:rPr>
                        <a:t>(Tiêu</a:t>
                      </a:r>
                      <a:r>
                        <a:rPr lang="en-US" sz="2400" i="1" baseline="0">
                          <a:effectLst/>
                          <a:latin typeface="+mj-lt"/>
                          <a:ea typeface="Times New Roman"/>
                          <a:cs typeface="Times New Roman"/>
                        </a:rPr>
                        <a:t> chí 17)</a:t>
                      </a:r>
                      <a:endParaRPr lang="en-US" sz="2400" i="1">
                        <a:effectLst/>
                        <a:latin typeface="+mj-lt"/>
                        <a:ea typeface="Times New Roman"/>
                        <a:cs typeface="Times New Roman"/>
                      </a:endParaRPr>
                    </a:p>
                  </a:txBody>
                  <a:tcPr marL="66253" marR="66253" marT="0" marB="0" anchor="ctr"/>
                </a:tc>
                <a:tc>
                  <a:txBody>
                    <a:bodyPr/>
                    <a:lstStyle/>
                    <a:p>
                      <a:pPr algn="ctr">
                        <a:spcAft>
                          <a:spcPts val="0"/>
                        </a:spcAft>
                      </a:pPr>
                      <a:r>
                        <a:rPr lang="en-US" sz="2400" b="1">
                          <a:effectLst/>
                          <a:latin typeface="+mj-lt"/>
                        </a:rPr>
                        <a:t>1 </a:t>
                      </a:r>
                      <a:endParaRPr lang="en-US" sz="2400" b="1">
                        <a:effectLst/>
                        <a:latin typeface="+mj-lt"/>
                        <a:ea typeface="Times New Roman"/>
                        <a:cs typeface="Times New Roman"/>
                      </a:endParaRPr>
                    </a:p>
                  </a:txBody>
                  <a:tcPr marL="66253" marR="66253" marT="0" marB="0" anchor="ctr"/>
                </a:tc>
                <a:extLst>
                  <a:ext uri="{0D108BD9-81ED-4DB2-BD59-A6C34878D82A}">
                    <a16:rowId xmlns:a16="http://schemas.microsoft.com/office/drawing/2014/main" xmlns="" val="10007"/>
                  </a:ext>
                </a:extLst>
              </a:tr>
              <a:tr h="741813">
                <a:tc>
                  <a:txBody>
                    <a:bodyPr/>
                    <a:lstStyle/>
                    <a:p>
                      <a:pPr algn="ctr">
                        <a:spcAft>
                          <a:spcPts val="0"/>
                        </a:spcAft>
                      </a:pPr>
                      <a:endParaRPr lang="en-US" sz="2400" b="1">
                        <a:solidFill>
                          <a:srgbClr val="FF0000"/>
                        </a:solidFill>
                        <a:effectLst/>
                        <a:latin typeface="+mj-lt"/>
                        <a:ea typeface="Times New Roman"/>
                        <a:cs typeface="Times New Roman"/>
                      </a:endParaRPr>
                    </a:p>
                  </a:txBody>
                  <a:tcPr marL="66253" marR="66253" marT="0" marB="0" anchor="ctr"/>
                </a:tc>
                <a:tc>
                  <a:txBody>
                    <a:bodyPr/>
                    <a:lstStyle/>
                    <a:p>
                      <a:pPr algn="ctr">
                        <a:spcAft>
                          <a:spcPts val="0"/>
                        </a:spcAft>
                      </a:pPr>
                      <a:endParaRPr lang="en-US" sz="2400" b="1" dirty="0">
                        <a:solidFill>
                          <a:srgbClr val="FF0000"/>
                        </a:solidFill>
                        <a:effectLst/>
                        <a:latin typeface="+mj-lt"/>
                        <a:ea typeface="Times New Roman"/>
                        <a:cs typeface="Times New Roman"/>
                      </a:endParaRPr>
                    </a:p>
                  </a:txBody>
                  <a:tcPr marL="66253" marR="66253" marT="0" marB="0" anchor="ctr"/>
                </a:tc>
                <a:tc>
                  <a:txBody>
                    <a:bodyPr/>
                    <a:lstStyle/>
                    <a:p>
                      <a:pPr algn="ctr">
                        <a:spcAft>
                          <a:spcPts val="0"/>
                        </a:spcAft>
                      </a:pPr>
                      <a:endParaRPr lang="en-US" sz="2400" b="1">
                        <a:solidFill>
                          <a:srgbClr val="FF0000"/>
                        </a:solidFill>
                        <a:effectLst/>
                        <a:latin typeface="+mj-lt"/>
                        <a:ea typeface="Times New Roman"/>
                        <a:cs typeface="Times New Roman"/>
                      </a:endParaRPr>
                    </a:p>
                  </a:txBody>
                  <a:tcPr marL="66253" marR="66253" marT="0" marB="0" anchor="ctr"/>
                </a:tc>
                <a:tc>
                  <a:txBody>
                    <a:bodyPr/>
                    <a:lstStyle/>
                    <a:p>
                      <a:pPr algn="ctr">
                        <a:spcAft>
                          <a:spcPts val="0"/>
                        </a:spcAft>
                      </a:pPr>
                      <a:r>
                        <a:rPr lang="en-US" sz="2400" b="1">
                          <a:solidFill>
                            <a:srgbClr val="FF0000"/>
                          </a:solidFill>
                          <a:effectLst/>
                          <a:latin typeface="+mj-lt"/>
                          <a:ea typeface="Times New Roman"/>
                          <a:cs typeface="Times New Roman"/>
                        </a:rPr>
                        <a:t>2/18</a:t>
                      </a:r>
                    </a:p>
                  </a:txBody>
                  <a:tcPr marL="66253" marR="66253" marT="0" marB="0" anchor="ctr"/>
                </a:tc>
                <a:tc>
                  <a:txBody>
                    <a:bodyPr/>
                    <a:lstStyle/>
                    <a:p>
                      <a:pPr algn="ctr">
                        <a:spcAft>
                          <a:spcPts val="0"/>
                        </a:spcAft>
                      </a:pPr>
                      <a:r>
                        <a:rPr lang="en-US" sz="2400" b="1" dirty="0">
                          <a:solidFill>
                            <a:srgbClr val="FF0000"/>
                          </a:solidFill>
                          <a:effectLst/>
                          <a:latin typeface="+mj-lt"/>
                          <a:ea typeface="Times New Roman"/>
                          <a:cs typeface="Times New Roman"/>
                        </a:rPr>
                        <a:t>16/18</a:t>
                      </a:r>
                    </a:p>
                  </a:txBody>
                  <a:tcPr marL="66253" marR="66253" marT="0" marB="0" anchor="ctr"/>
                </a:tc>
                <a:extLst>
                  <a:ext uri="{0D108BD9-81ED-4DB2-BD59-A6C34878D82A}">
                    <a16:rowId xmlns:a16="http://schemas.microsoft.com/office/drawing/2014/main" xmlns="" val="4181689319"/>
                  </a:ext>
                </a:extLst>
              </a:tr>
            </a:tbl>
          </a:graphicData>
        </a:graphic>
      </p:graphicFrame>
      <p:sp>
        <p:nvSpPr>
          <p:cNvPr id="4" name="Title 1">
            <a:extLst>
              <a:ext uri="{FF2B5EF4-FFF2-40B4-BE49-F238E27FC236}">
                <a16:creationId xmlns:a16="http://schemas.microsoft.com/office/drawing/2014/main" xmlns="" id="{49D9DBD6-9243-445B-8AB8-5146500AC925}"/>
              </a:ext>
            </a:extLst>
          </p:cNvPr>
          <p:cNvSpPr txBox="1">
            <a:spLocks/>
          </p:cNvSpPr>
          <p:nvPr/>
        </p:nvSpPr>
        <p:spPr>
          <a:xfrm>
            <a:off x="2946550" y="1023730"/>
            <a:ext cx="8646009" cy="758162"/>
          </a:xfrm>
          <a:prstGeom prst="rect">
            <a:avLst/>
          </a:prstGeom>
        </p:spPr>
        <p:txBody>
          <a:bodyPr vert="horz" lIns="91440" tIns="45720" rIns="91440" bIns="45720" rtlCol="0" anchor="t">
            <a:no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r>
              <a:rPr lang="vi-VN" sz="4000" b="1" dirty="0">
                <a:solidFill>
                  <a:srgbClr val="C00000"/>
                </a:solidFill>
                <a:latin typeface="Times New Roman" pitchFamily="18" charset="0"/>
                <a:cs typeface="Times New Roman" pitchFamily="18" charset="0"/>
              </a:rPr>
              <a:t/>
            </a:r>
            <a:br>
              <a:rPr lang="vi-VN" sz="4000" b="1" dirty="0">
                <a:solidFill>
                  <a:srgbClr val="C00000"/>
                </a:solidFill>
                <a:latin typeface="Times New Roman" pitchFamily="18" charset="0"/>
                <a:cs typeface="Times New Roman" pitchFamily="18" charset="0"/>
              </a:rPr>
            </a:br>
            <a:r>
              <a:rPr lang="en-US" sz="4000" b="1" dirty="0">
                <a:solidFill>
                  <a:srgbClr val="C00000"/>
                </a:solidFill>
                <a:latin typeface="Times New Roman" pitchFamily="18" charset="0"/>
                <a:cs typeface="Times New Roman" pitchFamily="18" charset="0"/>
              </a:rPr>
              <a:t> </a:t>
            </a:r>
            <a:endParaRPr lang="en-US" sz="2400" b="1" i="1" dirty="0">
              <a:solidFill>
                <a:schemeClr val="tx1"/>
              </a:solidFill>
              <a:latin typeface="Times New Roman" pitchFamily="18" charset="0"/>
              <a:cs typeface="Times New Roman" pitchFamily="18" charset="0"/>
            </a:endParaRPr>
          </a:p>
        </p:txBody>
      </p:sp>
      <p:sp>
        <p:nvSpPr>
          <p:cNvPr id="5" name="Title 1">
            <a:extLst>
              <a:ext uri="{FF2B5EF4-FFF2-40B4-BE49-F238E27FC236}">
                <a16:creationId xmlns:a16="http://schemas.microsoft.com/office/drawing/2014/main" xmlns="" id="{1536843C-C058-49A8-929C-092C98016EA5}"/>
              </a:ext>
            </a:extLst>
          </p:cNvPr>
          <p:cNvSpPr txBox="1">
            <a:spLocks/>
          </p:cNvSpPr>
          <p:nvPr/>
        </p:nvSpPr>
        <p:spPr>
          <a:xfrm>
            <a:off x="2946550" y="903207"/>
            <a:ext cx="8646009" cy="1162879"/>
          </a:xfrm>
          <a:prstGeom prst="rect">
            <a:avLst/>
          </a:prstGeom>
        </p:spPr>
        <p:txBody>
          <a:bodyPr vert="horz" lIns="91440" tIns="45720" rIns="91440" bIns="45720" rtlCol="0" anchor="t">
            <a:noAutofit/>
          </a:bodyPr>
          <a:lst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a:lstStyle>
          <a:p>
            <a:r>
              <a:rPr lang="vi-VN" sz="2400" b="1" i="1" dirty="0">
                <a:solidFill>
                  <a:schemeClr val="tx1"/>
                </a:solidFill>
                <a:latin typeface="Times New Roman" pitchFamily="18" charset="0"/>
                <a:cs typeface="Times New Roman" pitchFamily="18" charset="0"/>
              </a:rPr>
              <a:t>(Mức tốt: tất cả các tiêu chí đạt từ mức khá trở lên, tối thiểu 2/3 tiêu chí đạt mức tốt, trong đó các tiêu chí </a:t>
            </a:r>
            <a:r>
              <a:rPr lang="vi-VN" sz="2400" b="1" i="1" dirty="0">
                <a:solidFill>
                  <a:srgbClr val="FF0000"/>
                </a:solidFill>
                <a:latin typeface="Times New Roman" pitchFamily="18" charset="0"/>
                <a:cs typeface="Times New Roman" pitchFamily="18" charset="0"/>
              </a:rPr>
              <a:t>1, 2, 4, 5, 6, 8, 10, 12, 13 và 14 </a:t>
            </a:r>
            <a:r>
              <a:rPr lang="vi-VN" sz="2400" b="1" i="1" dirty="0">
                <a:solidFill>
                  <a:schemeClr val="tx1"/>
                </a:solidFill>
                <a:latin typeface="Times New Roman" pitchFamily="18" charset="0"/>
                <a:cs typeface="Times New Roman" pitchFamily="18" charset="0"/>
              </a:rPr>
              <a:t>đạt tốt)</a:t>
            </a:r>
            <a:r>
              <a:rPr lang="vi-VN" sz="4000" b="1" dirty="0">
                <a:solidFill>
                  <a:srgbClr val="C00000"/>
                </a:solidFill>
                <a:latin typeface="Times New Roman" pitchFamily="18" charset="0"/>
                <a:cs typeface="Times New Roman" pitchFamily="18" charset="0"/>
              </a:rPr>
              <a:t/>
            </a:r>
            <a:br>
              <a:rPr lang="vi-VN" sz="4000" b="1" dirty="0">
                <a:solidFill>
                  <a:srgbClr val="C00000"/>
                </a:solidFill>
                <a:latin typeface="Times New Roman" pitchFamily="18" charset="0"/>
                <a:cs typeface="Times New Roman" pitchFamily="18" charset="0"/>
              </a:rPr>
            </a:br>
            <a:r>
              <a:rPr lang="en-US" sz="3200" i="1" dirty="0">
                <a:solidFill>
                  <a:schemeClr val="tx1"/>
                </a:solidFill>
                <a:latin typeface="Times New Roman" pitchFamily="18" charset="0"/>
                <a:cs typeface="Times New Roman" pitchFamily="18" charset="0"/>
              </a:rPr>
              <a:t> </a:t>
            </a:r>
            <a:endParaRPr lang="en-US" sz="2400"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8550871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E872E1-8C16-4972-9E55-83C51D641AB0}"/>
              </a:ext>
            </a:extLst>
          </p:cNvPr>
          <p:cNvSpPr>
            <a:spLocks noGrp="1"/>
          </p:cNvSpPr>
          <p:nvPr>
            <p:ph type="ctrTitle"/>
          </p:nvPr>
        </p:nvSpPr>
        <p:spPr>
          <a:xfrm>
            <a:off x="7505701" y="1119116"/>
            <a:ext cx="4686299" cy="3488053"/>
          </a:xfrm>
        </p:spPr>
        <p:txBody>
          <a:bodyPr>
            <a:normAutofit fontScale="90000"/>
          </a:bodyPr>
          <a:lstStyle/>
          <a:p>
            <a:pPr algn="ctr"/>
            <a:r>
              <a:rPr lang="en-US" sz="5400" b="1" i="1">
                <a:solidFill>
                  <a:srgbClr val="A50021"/>
                </a:solidFill>
                <a:latin typeface="Times New Roman" pitchFamily="18" charset="0"/>
                <a:cs typeface="Times New Roman" pitchFamily="18" charset="0"/>
              </a:rPr>
              <a:t/>
            </a:r>
            <a:br>
              <a:rPr lang="en-US" sz="5400" b="1" i="1">
                <a:solidFill>
                  <a:srgbClr val="A50021"/>
                </a:solidFill>
                <a:latin typeface="Times New Roman" pitchFamily="18" charset="0"/>
                <a:cs typeface="Times New Roman" pitchFamily="18" charset="0"/>
              </a:rPr>
            </a:br>
            <a:r>
              <a:rPr lang="en-US" sz="5400" b="1" i="1">
                <a:solidFill>
                  <a:srgbClr val="A50021"/>
                </a:solidFill>
                <a:latin typeface="Times New Roman" pitchFamily="18" charset="0"/>
                <a:cs typeface="Times New Roman" pitchFamily="18" charset="0"/>
              </a:rPr>
              <a:t>CHÂN </a:t>
            </a:r>
            <a:r>
              <a:rPr lang="en-US" sz="5400" b="1" i="1" dirty="0">
                <a:solidFill>
                  <a:srgbClr val="A50021"/>
                </a:solidFill>
                <a:latin typeface="Times New Roman" pitchFamily="18" charset="0"/>
                <a:cs typeface="Times New Roman" pitchFamily="18" charset="0"/>
              </a:rPr>
              <a:t>THÀNH CẢM ƠN </a:t>
            </a:r>
            <a:br>
              <a:rPr lang="en-US" sz="5400" b="1" i="1" dirty="0">
                <a:solidFill>
                  <a:srgbClr val="A50021"/>
                </a:solidFill>
                <a:latin typeface="Times New Roman" pitchFamily="18" charset="0"/>
                <a:cs typeface="Times New Roman" pitchFamily="18" charset="0"/>
              </a:rPr>
            </a:br>
            <a:r>
              <a:rPr lang="en-US" sz="5400" b="1" i="1" dirty="0">
                <a:solidFill>
                  <a:srgbClr val="A50021"/>
                </a:solidFill>
                <a:latin typeface="Times New Roman" pitchFamily="18" charset="0"/>
                <a:cs typeface="Times New Roman" pitchFamily="18" charset="0"/>
              </a:rPr>
              <a:t>QUÝ THẦY CÔ</a:t>
            </a:r>
            <a:endParaRPr lang="en-US" b="1" i="1" dirty="0">
              <a:solidFill>
                <a:srgbClr val="A50021"/>
              </a:solidFill>
              <a:latin typeface="Times New Roman" pitchFamily="18" charset="0"/>
              <a:cs typeface="Times New Roman" pitchFamily="18" charset="0"/>
            </a:endParaRPr>
          </a:p>
        </p:txBody>
      </p:sp>
    </p:spTree>
    <p:extLst>
      <p:ext uri="{BB962C8B-B14F-4D97-AF65-F5344CB8AC3E}">
        <p14:creationId xmlns:p14="http://schemas.microsoft.com/office/powerpoint/2010/main" val="1224538399"/>
      </p:ext>
    </p:extLst>
  </p:cSld>
  <p:clrMapOvr>
    <a:masterClrMapping/>
  </p:clrMapOvr>
  <p:transition spd="slow">
    <p:pull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E8BE2E-7923-42F6-95AF-3641E69E9FD1}"/>
              </a:ext>
            </a:extLst>
          </p:cNvPr>
          <p:cNvSpPr>
            <a:spLocks noGrp="1"/>
          </p:cNvSpPr>
          <p:nvPr>
            <p:ph type="title"/>
          </p:nvPr>
        </p:nvSpPr>
        <p:spPr>
          <a:xfrm>
            <a:off x="1256588" y="582412"/>
            <a:ext cx="10935412" cy="1013320"/>
          </a:xfrm>
        </p:spPr>
        <p:txBody>
          <a:bodyPr>
            <a:normAutofit fontScale="90000"/>
          </a:bodyPr>
          <a:lstStyle/>
          <a:p>
            <a:r>
              <a:rPr lang="en-US" b="1"/>
              <a:t>CHUẨN HIỆU TRƯỞNG CSGD PHỔ THÔNG</a:t>
            </a:r>
            <a:endParaRPr lang="en-US" b="1" dirty="0"/>
          </a:p>
        </p:txBody>
      </p:sp>
      <p:graphicFrame>
        <p:nvGraphicFramePr>
          <p:cNvPr id="4" name="Content Placeholder 3">
            <a:extLst>
              <a:ext uri="{FF2B5EF4-FFF2-40B4-BE49-F238E27FC236}">
                <a16:creationId xmlns:a16="http://schemas.microsoft.com/office/drawing/2014/main" xmlns="" id="{65D74252-5372-4359-AD1F-B8017D40BFA1}"/>
              </a:ext>
            </a:extLst>
          </p:cNvPr>
          <p:cNvGraphicFramePr>
            <a:graphicFrameLocks noGrp="1"/>
          </p:cNvGraphicFramePr>
          <p:nvPr>
            <p:ph idx="1"/>
            <p:extLst>
              <p:ext uri="{D42A27DB-BD31-4B8C-83A1-F6EECF244321}">
                <p14:modId xmlns:p14="http://schemas.microsoft.com/office/powerpoint/2010/main" val="1938599831"/>
              </p:ext>
            </p:extLst>
          </p:nvPr>
        </p:nvGraphicFramePr>
        <p:xfrm>
          <a:off x="-1433384" y="2335426"/>
          <a:ext cx="15618939" cy="4300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532308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881428DF-D155-4652-ADBF-566FD054DDB8}"/>
                                            </p:graphicEl>
                                          </p:spTgt>
                                        </p:tgtEl>
                                        <p:attrNameLst>
                                          <p:attrName>style.visibility</p:attrName>
                                        </p:attrNameLst>
                                      </p:cBhvr>
                                      <p:to>
                                        <p:strVal val="visible"/>
                                      </p:to>
                                    </p:set>
                                    <p:anim calcmode="lin" valueType="num">
                                      <p:cBhvr additive="base">
                                        <p:cTn id="7" dur="500" fill="hold"/>
                                        <p:tgtEl>
                                          <p:spTgt spid="4">
                                            <p:graphicEl>
                                              <a:dgm id="{881428DF-D155-4652-ADBF-566FD054DDB8}"/>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881428DF-D155-4652-ADBF-566FD054DDB8}"/>
                                            </p:graphic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graphicEl>
                                              <a:dgm id="{FA484CA3-0D20-4C37-8214-53F6DD94332A}"/>
                                            </p:graphicEl>
                                          </p:spTgt>
                                        </p:tgtEl>
                                        <p:attrNameLst>
                                          <p:attrName>style.visibility</p:attrName>
                                        </p:attrNameLst>
                                      </p:cBhvr>
                                      <p:to>
                                        <p:strVal val="visible"/>
                                      </p:to>
                                    </p:set>
                                    <p:anim calcmode="lin" valueType="num">
                                      <p:cBhvr additive="base">
                                        <p:cTn id="11" dur="500" fill="hold"/>
                                        <p:tgtEl>
                                          <p:spTgt spid="4">
                                            <p:graphicEl>
                                              <a:dgm id="{FA484CA3-0D20-4C37-8214-53F6DD94332A}"/>
                                            </p:graphic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graphicEl>
                                              <a:dgm id="{FA484CA3-0D20-4C37-8214-53F6DD94332A}"/>
                                            </p:graphic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
                                            <p:graphicEl>
                                              <a:dgm id="{CBA01E33-88F5-4484-B9A6-80AD6667AEE5}"/>
                                            </p:graphicEl>
                                          </p:spTgt>
                                        </p:tgtEl>
                                        <p:attrNameLst>
                                          <p:attrName>style.visibility</p:attrName>
                                        </p:attrNameLst>
                                      </p:cBhvr>
                                      <p:to>
                                        <p:strVal val="visible"/>
                                      </p:to>
                                    </p:set>
                                    <p:anim calcmode="lin" valueType="num">
                                      <p:cBhvr additive="base">
                                        <p:cTn id="17" dur="500" fill="hold"/>
                                        <p:tgtEl>
                                          <p:spTgt spid="4">
                                            <p:graphicEl>
                                              <a:dgm id="{CBA01E33-88F5-4484-B9A6-80AD6667AEE5}"/>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
                                            <p:graphicEl>
                                              <a:dgm id="{CBA01E33-88F5-4484-B9A6-80AD6667AEE5}"/>
                                            </p:graphic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
                                            <p:graphicEl>
                                              <a:dgm id="{52334951-7AA8-47A1-A209-235FC34E1E0E}"/>
                                            </p:graphicEl>
                                          </p:spTgt>
                                        </p:tgtEl>
                                        <p:attrNameLst>
                                          <p:attrName>style.visibility</p:attrName>
                                        </p:attrNameLst>
                                      </p:cBhvr>
                                      <p:to>
                                        <p:strVal val="visible"/>
                                      </p:to>
                                    </p:set>
                                    <p:anim calcmode="lin" valueType="num">
                                      <p:cBhvr additive="base">
                                        <p:cTn id="21" dur="500" fill="hold"/>
                                        <p:tgtEl>
                                          <p:spTgt spid="4">
                                            <p:graphicEl>
                                              <a:dgm id="{52334951-7AA8-47A1-A209-235FC34E1E0E}"/>
                                            </p:graphic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
                                            <p:graphicEl>
                                              <a:dgm id="{52334951-7AA8-47A1-A209-235FC34E1E0E}"/>
                                            </p:graphic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
                                            <p:graphicEl>
                                              <a:dgm id="{1AC3E284-BB0D-4A3B-A931-D29436E02263}"/>
                                            </p:graphicEl>
                                          </p:spTgt>
                                        </p:tgtEl>
                                        <p:attrNameLst>
                                          <p:attrName>style.visibility</p:attrName>
                                        </p:attrNameLst>
                                      </p:cBhvr>
                                      <p:to>
                                        <p:strVal val="visible"/>
                                      </p:to>
                                    </p:set>
                                    <p:anim calcmode="lin" valueType="num">
                                      <p:cBhvr additive="base">
                                        <p:cTn id="27" dur="500" fill="hold"/>
                                        <p:tgtEl>
                                          <p:spTgt spid="4">
                                            <p:graphicEl>
                                              <a:dgm id="{1AC3E284-BB0D-4A3B-A931-D29436E02263}"/>
                                            </p:graphic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
                                            <p:graphicEl>
                                              <a:dgm id="{1AC3E284-BB0D-4A3B-A931-D29436E02263}"/>
                                            </p:graphic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
                                            <p:graphicEl>
                                              <a:dgm id="{530ADF00-95E5-4C9A-BC6C-741090327EB2}"/>
                                            </p:graphicEl>
                                          </p:spTgt>
                                        </p:tgtEl>
                                        <p:attrNameLst>
                                          <p:attrName>style.visibility</p:attrName>
                                        </p:attrNameLst>
                                      </p:cBhvr>
                                      <p:to>
                                        <p:strVal val="visible"/>
                                      </p:to>
                                    </p:set>
                                    <p:anim calcmode="lin" valueType="num">
                                      <p:cBhvr additive="base">
                                        <p:cTn id="31" dur="500" fill="hold"/>
                                        <p:tgtEl>
                                          <p:spTgt spid="4">
                                            <p:graphicEl>
                                              <a:dgm id="{530ADF00-95E5-4C9A-BC6C-741090327EB2}"/>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graphicEl>
                                              <a:dgm id="{530ADF00-95E5-4C9A-BC6C-741090327EB2}"/>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
                                            <p:graphicEl>
                                              <a:dgm id="{617B9A71-2EDB-4C4F-AFA6-9202E015CE9E}"/>
                                            </p:graphicEl>
                                          </p:spTgt>
                                        </p:tgtEl>
                                        <p:attrNameLst>
                                          <p:attrName>style.visibility</p:attrName>
                                        </p:attrNameLst>
                                      </p:cBhvr>
                                      <p:to>
                                        <p:strVal val="visible"/>
                                      </p:to>
                                    </p:set>
                                    <p:anim calcmode="lin" valueType="num">
                                      <p:cBhvr additive="base">
                                        <p:cTn id="37" dur="500" fill="hold"/>
                                        <p:tgtEl>
                                          <p:spTgt spid="4">
                                            <p:graphicEl>
                                              <a:dgm id="{617B9A71-2EDB-4C4F-AFA6-9202E015CE9E}"/>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graphicEl>
                                              <a:dgm id="{617B9A71-2EDB-4C4F-AFA6-9202E015CE9E}"/>
                                            </p:graphic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
                                            <p:graphicEl>
                                              <a:dgm id="{9BA7F6F1-6B21-4188-95DF-93E6E3676A3E}"/>
                                            </p:graphicEl>
                                          </p:spTgt>
                                        </p:tgtEl>
                                        <p:attrNameLst>
                                          <p:attrName>style.visibility</p:attrName>
                                        </p:attrNameLst>
                                      </p:cBhvr>
                                      <p:to>
                                        <p:strVal val="visible"/>
                                      </p:to>
                                    </p:set>
                                    <p:anim calcmode="lin" valueType="num">
                                      <p:cBhvr additive="base">
                                        <p:cTn id="41" dur="500" fill="hold"/>
                                        <p:tgtEl>
                                          <p:spTgt spid="4">
                                            <p:graphicEl>
                                              <a:dgm id="{9BA7F6F1-6B21-4188-95DF-93E6E3676A3E}"/>
                                            </p:graphic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
                                            <p:graphicEl>
                                              <a:dgm id="{9BA7F6F1-6B21-4188-95DF-93E6E3676A3E}"/>
                                            </p:graphic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4">
                                            <p:graphicEl>
                                              <a:dgm id="{957E75BA-D7FB-475E-BFD6-97C5D125A51E}"/>
                                            </p:graphicEl>
                                          </p:spTgt>
                                        </p:tgtEl>
                                        <p:attrNameLst>
                                          <p:attrName>style.visibility</p:attrName>
                                        </p:attrNameLst>
                                      </p:cBhvr>
                                      <p:to>
                                        <p:strVal val="visible"/>
                                      </p:to>
                                    </p:set>
                                    <p:anim calcmode="lin" valueType="num">
                                      <p:cBhvr additive="base">
                                        <p:cTn id="47" dur="500" fill="hold"/>
                                        <p:tgtEl>
                                          <p:spTgt spid="4">
                                            <p:graphicEl>
                                              <a:dgm id="{957E75BA-D7FB-475E-BFD6-97C5D125A51E}"/>
                                            </p:graphic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4">
                                            <p:graphicEl>
                                              <a:dgm id="{957E75BA-D7FB-475E-BFD6-97C5D125A51E}"/>
                                            </p:graphic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4">
                                            <p:graphicEl>
                                              <a:dgm id="{1951DCF2-A324-4A74-8994-282A17AF55E6}"/>
                                            </p:graphicEl>
                                          </p:spTgt>
                                        </p:tgtEl>
                                        <p:attrNameLst>
                                          <p:attrName>style.visibility</p:attrName>
                                        </p:attrNameLst>
                                      </p:cBhvr>
                                      <p:to>
                                        <p:strVal val="visible"/>
                                      </p:to>
                                    </p:set>
                                    <p:anim calcmode="lin" valueType="num">
                                      <p:cBhvr additive="base">
                                        <p:cTn id="51" dur="500" fill="hold"/>
                                        <p:tgtEl>
                                          <p:spTgt spid="4">
                                            <p:graphicEl>
                                              <a:dgm id="{1951DCF2-A324-4A74-8994-282A17AF55E6}"/>
                                            </p:graphic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4">
                                            <p:graphicEl>
                                              <a:dgm id="{1951DCF2-A324-4A74-8994-282A17AF55E6}"/>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940225" y="330200"/>
            <a:ext cx="8897565" cy="1560716"/>
          </a:xfrm>
        </p:spPr>
        <p:txBody>
          <a:bodyPr/>
          <a:lstStyle/>
          <a:p>
            <a:r>
              <a:rPr lang="en-US" b="1" dirty="0">
                <a:solidFill>
                  <a:srgbClr val="C00000"/>
                </a:solidFill>
              </a:rPr>
              <a:t>TIÊU CHUẨN 1. </a:t>
            </a:r>
            <a:br>
              <a:rPr lang="en-US" b="1" dirty="0">
                <a:solidFill>
                  <a:srgbClr val="C00000"/>
                </a:solidFill>
              </a:rPr>
            </a:br>
            <a:r>
              <a:rPr lang="en-US" b="1" dirty="0">
                <a:solidFill>
                  <a:srgbClr val="C00000"/>
                </a:solidFill>
              </a:rPr>
              <a:t>PHẨM CHẤT NGHỀ NGHIỆP</a:t>
            </a:r>
            <a:r>
              <a:rPr lang="vi-VN" b="1" dirty="0">
                <a:solidFill>
                  <a:srgbClr val="C00000"/>
                </a:solidFill>
              </a:rPr>
              <a:t> </a:t>
            </a:r>
            <a:endParaRPr lang="en-US" b="1" dirty="0">
              <a:solidFill>
                <a:srgbClr val="C00000"/>
              </a:solidFill>
            </a:endParaRPr>
          </a:p>
        </p:txBody>
      </p:sp>
      <p:graphicFrame>
        <p:nvGraphicFramePr>
          <p:cNvPr id="4" name="Diagram 3"/>
          <p:cNvGraphicFramePr/>
          <p:nvPr>
            <p:extLst>
              <p:ext uri="{D42A27DB-BD31-4B8C-83A1-F6EECF244321}">
                <p14:modId xmlns:p14="http://schemas.microsoft.com/office/powerpoint/2010/main" val="767015396"/>
              </p:ext>
            </p:extLst>
          </p:nvPr>
        </p:nvGraphicFramePr>
        <p:xfrm>
          <a:off x="701931" y="2246516"/>
          <a:ext cx="11135859" cy="4967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6952613"/>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 calcmode="lin" valueType="num">
                                      <p:cBhvr additive="base">
                                        <p:cTn id="7" dur="500" fill="hold"/>
                                        <p:tgtEl>
                                          <p:spTgt spid="4">
                                            <p:graphicEl>
                                              <a:dgm id="{EAA5E331-675E-423D-AC15-7A803FCCBD5B}"/>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EAA5E331-675E-423D-AC15-7A803FCCBD5B}"/>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C34263F6-0332-4D62-B3F3-7816BEEEA2B9}"/>
                                            </p:graphicEl>
                                          </p:spTgt>
                                        </p:tgtEl>
                                        <p:attrNameLst>
                                          <p:attrName>style.visibility</p:attrName>
                                        </p:attrNameLst>
                                      </p:cBhvr>
                                      <p:to>
                                        <p:strVal val="visible"/>
                                      </p:to>
                                    </p:set>
                                    <p:anim calcmode="lin" valueType="num">
                                      <p:cBhvr additive="base">
                                        <p:cTn id="13" dur="500" fill="hold"/>
                                        <p:tgtEl>
                                          <p:spTgt spid="4">
                                            <p:graphicEl>
                                              <a:dgm id="{C34263F6-0332-4D62-B3F3-7816BEEEA2B9}"/>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C34263F6-0332-4D62-B3F3-7816BEEEA2B9}"/>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876409D1-ECCF-46AB-93B5-C99BAAF6729E}"/>
                                            </p:graphicEl>
                                          </p:spTgt>
                                        </p:tgtEl>
                                        <p:attrNameLst>
                                          <p:attrName>style.visibility</p:attrName>
                                        </p:attrNameLst>
                                      </p:cBhvr>
                                      <p:to>
                                        <p:strVal val="visible"/>
                                      </p:to>
                                    </p:set>
                                    <p:anim calcmode="lin" valueType="num">
                                      <p:cBhvr additive="base">
                                        <p:cTn id="19" dur="500" fill="hold"/>
                                        <p:tgtEl>
                                          <p:spTgt spid="4">
                                            <p:graphicEl>
                                              <a:dgm id="{876409D1-ECCF-46AB-93B5-C99BAAF6729E}"/>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876409D1-ECCF-46AB-93B5-C99BAAF6729E}"/>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9F65BDB7-EF62-4B4E-85A0-166D9510CA04}"/>
                                            </p:graphicEl>
                                          </p:spTgt>
                                        </p:tgtEl>
                                        <p:attrNameLst>
                                          <p:attrName>style.visibility</p:attrName>
                                        </p:attrNameLst>
                                      </p:cBhvr>
                                      <p:to>
                                        <p:strVal val="visible"/>
                                      </p:to>
                                    </p:set>
                                    <p:anim calcmode="lin" valueType="num">
                                      <p:cBhvr additive="base">
                                        <p:cTn id="25" dur="500" fill="hold"/>
                                        <p:tgtEl>
                                          <p:spTgt spid="4">
                                            <p:graphicEl>
                                              <a:dgm id="{9F65BDB7-EF62-4B4E-85A0-166D9510CA04}"/>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9F65BDB7-EF62-4B4E-85A0-166D9510CA04}"/>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graphicEl>
                                              <a:dgm id="{40F3ED4E-2AD6-4DF5-82C7-736CBC94DD51}"/>
                                            </p:graphicEl>
                                          </p:spTgt>
                                        </p:tgtEl>
                                        <p:attrNameLst>
                                          <p:attrName>style.visibility</p:attrName>
                                        </p:attrNameLst>
                                      </p:cBhvr>
                                      <p:to>
                                        <p:strVal val="visible"/>
                                      </p:to>
                                    </p:set>
                                    <p:anim calcmode="lin" valueType="num">
                                      <p:cBhvr additive="base">
                                        <p:cTn id="31" dur="500" fill="hold"/>
                                        <p:tgtEl>
                                          <p:spTgt spid="4">
                                            <p:graphicEl>
                                              <a:dgm id="{40F3ED4E-2AD6-4DF5-82C7-736CBC94DD51}"/>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40F3ED4E-2AD6-4DF5-82C7-736CBC94DD51}"/>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graphicEl>
                                              <a:dgm id="{FF3E7EE3-81B1-4843-AC56-A94645E91350}"/>
                                            </p:graphicEl>
                                          </p:spTgt>
                                        </p:tgtEl>
                                        <p:attrNameLst>
                                          <p:attrName>style.visibility</p:attrName>
                                        </p:attrNameLst>
                                      </p:cBhvr>
                                      <p:to>
                                        <p:strVal val="visible"/>
                                      </p:to>
                                    </p:set>
                                    <p:anim calcmode="lin" valueType="num">
                                      <p:cBhvr additive="base">
                                        <p:cTn id="37" dur="500" fill="hold"/>
                                        <p:tgtEl>
                                          <p:spTgt spid="4">
                                            <p:graphicEl>
                                              <a:dgm id="{FF3E7EE3-81B1-4843-AC56-A94645E91350}"/>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FF3E7EE3-81B1-4843-AC56-A94645E9135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401526"/>
            <a:ext cx="8897565" cy="1560716"/>
          </a:xfrm>
        </p:spPr>
        <p:txBody>
          <a:bodyPr/>
          <a:lstStyle/>
          <a:p>
            <a:r>
              <a:rPr lang="en-US" b="1" dirty="0">
                <a:solidFill>
                  <a:srgbClr val="C00000"/>
                </a:solidFill>
              </a:rPr>
              <a:t>TIÊU CHUẨN 2. </a:t>
            </a:r>
            <a:br>
              <a:rPr lang="en-US" b="1" dirty="0">
                <a:solidFill>
                  <a:srgbClr val="C00000"/>
                </a:solidFill>
              </a:rPr>
            </a:br>
            <a:r>
              <a:rPr lang="en-US" b="1" dirty="0">
                <a:solidFill>
                  <a:srgbClr val="C00000"/>
                </a:solidFill>
              </a:rPr>
              <a:t>QUẢN TRỊ NHÀ TRƯỜNG</a:t>
            </a:r>
          </a:p>
        </p:txBody>
      </p:sp>
      <p:graphicFrame>
        <p:nvGraphicFramePr>
          <p:cNvPr id="4" name="Diagram 3"/>
          <p:cNvGraphicFramePr/>
          <p:nvPr>
            <p:extLst>
              <p:ext uri="{D42A27DB-BD31-4B8C-83A1-F6EECF244321}">
                <p14:modId xmlns:p14="http://schemas.microsoft.com/office/powerpoint/2010/main" val="3546969408"/>
              </p:ext>
            </p:extLst>
          </p:nvPr>
        </p:nvGraphicFramePr>
        <p:xfrm>
          <a:off x="593123" y="2292441"/>
          <a:ext cx="11135859" cy="4565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5680581"/>
      </p:ext>
    </p:extLst>
  </p:cSld>
  <p:clrMapOvr>
    <a:masterClrMapping/>
  </p:clrMapOvr>
  <p:transition spd="med">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 calcmode="lin" valueType="num">
                                      <p:cBhvr additive="base">
                                        <p:cTn id="7" dur="500" fill="hold"/>
                                        <p:tgtEl>
                                          <p:spTgt spid="4">
                                            <p:graphicEl>
                                              <a:dgm id="{EAA5E331-675E-423D-AC15-7A803FCCBD5B}"/>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graphicEl>
                                              <a:dgm id="{EAA5E331-675E-423D-AC15-7A803FCCBD5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graphicEl>
                                              <a:dgm id="{C34263F6-0332-4D62-B3F3-7816BEEEA2B9}"/>
                                            </p:graphicEl>
                                          </p:spTgt>
                                        </p:tgtEl>
                                        <p:attrNameLst>
                                          <p:attrName>style.visibility</p:attrName>
                                        </p:attrNameLst>
                                      </p:cBhvr>
                                      <p:to>
                                        <p:strVal val="visible"/>
                                      </p:to>
                                    </p:set>
                                    <p:anim calcmode="lin" valueType="num">
                                      <p:cBhvr additive="base">
                                        <p:cTn id="13" dur="500" fill="hold"/>
                                        <p:tgtEl>
                                          <p:spTgt spid="4">
                                            <p:graphicEl>
                                              <a:dgm id="{C34263F6-0332-4D62-B3F3-7816BEEEA2B9}"/>
                                            </p:graphic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graphicEl>
                                              <a:dgm id="{C34263F6-0332-4D62-B3F3-7816BEEEA2B9}"/>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graphicEl>
                                              <a:dgm id="{9F65BDB7-EF62-4B4E-85A0-166D9510CA04}"/>
                                            </p:graphicEl>
                                          </p:spTgt>
                                        </p:tgtEl>
                                        <p:attrNameLst>
                                          <p:attrName>style.visibility</p:attrName>
                                        </p:attrNameLst>
                                      </p:cBhvr>
                                      <p:to>
                                        <p:strVal val="visible"/>
                                      </p:to>
                                    </p:set>
                                    <p:anim calcmode="lin" valueType="num">
                                      <p:cBhvr additive="base">
                                        <p:cTn id="19" dur="500" fill="hold"/>
                                        <p:tgtEl>
                                          <p:spTgt spid="4">
                                            <p:graphicEl>
                                              <a:dgm id="{9F65BDB7-EF62-4B4E-85A0-166D9510CA04}"/>
                                            </p:graphic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graphicEl>
                                              <a:dgm id="{9F65BDB7-EF62-4B4E-85A0-166D9510CA04}"/>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
                                            <p:graphicEl>
                                              <a:dgm id="{40F3ED4E-2AD6-4DF5-82C7-736CBC94DD51}"/>
                                            </p:graphicEl>
                                          </p:spTgt>
                                        </p:tgtEl>
                                        <p:attrNameLst>
                                          <p:attrName>style.visibility</p:attrName>
                                        </p:attrNameLst>
                                      </p:cBhvr>
                                      <p:to>
                                        <p:strVal val="visible"/>
                                      </p:to>
                                    </p:set>
                                    <p:anim calcmode="lin" valueType="num">
                                      <p:cBhvr additive="base">
                                        <p:cTn id="25" dur="500" fill="hold"/>
                                        <p:tgtEl>
                                          <p:spTgt spid="4">
                                            <p:graphicEl>
                                              <a:dgm id="{40F3ED4E-2AD6-4DF5-82C7-736CBC94DD51}"/>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graphicEl>
                                              <a:dgm id="{40F3ED4E-2AD6-4DF5-82C7-736CBC94DD51}"/>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579326"/>
            <a:ext cx="8897565" cy="1560716"/>
          </a:xfrm>
        </p:spPr>
        <p:txBody>
          <a:bodyPr/>
          <a:lstStyle/>
          <a:p>
            <a:r>
              <a:rPr lang="en-US" b="1" dirty="0">
                <a:solidFill>
                  <a:srgbClr val="C00000"/>
                </a:solidFill>
              </a:rPr>
              <a:t>TIÊU CHUẨN 2. </a:t>
            </a:r>
            <a:br>
              <a:rPr lang="en-US" b="1" dirty="0">
                <a:solidFill>
                  <a:srgbClr val="C00000"/>
                </a:solidFill>
              </a:rPr>
            </a:br>
            <a:r>
              <a:rPr lang="en-US" b="1" dirty="0">
                <a:solidFill>
                  <a:srgbClr val="C00000"/>
                </a:solidFill>
              </a:rPr>
              <a:t>QUẢN TRỊ NHÀ TRƯỜNG</a:t>
            </a:r>
          </a:p>
        </p:txBody>
      </p:sp>
      <p:graphicFrame>
        <p:nvGraphicFramePr>
          <p:cNvPr id="4" name="Diagram 3"/>
          <p:cNvGraphicFramePr/>
          <p:nvPr>
            <p:extLst>
              <p:ext uri="{D42A27DB-BD31-4B8C-83A1-F6EECF244321}">
                <p14:modId xmlns:p14="http://schemas.microsoft.com/office/powerpoint/2010/main" val="3151809479"/>
              </p:ext>
            </p:extLst>
          </p:nvPr>
        </p:nvGraphicFramePr>
        <p:xfrm>
          <a:off x="593123" y="2079081"/>
          <a:ext cx="11135859" cy="4939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9595991"/>
      </p:ext>
    </p:extLst>
  </p:cSld>
  <p:clrMapOvr>
    <a:masterClrMapping/>
  </p:clrMapOvr>
  <p:transition spd="med">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Effect transition="in" filter="wipe(right)">
                                      <p:cBhvr>
                                        <p:cTn id="7" dur="500"/>
                                        <p:tgtEl>
                                          <p:spTgt spid="4">
                                            <p:graphicEl>
                                              <a:dgm id="{EAA5E331-675E-423D-AC15-7A803FCCBD5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
                                            <p:graphicEl>
                                              <a:dgm id="{C34263F6-0332-4D62-B3F3-7816BEEEA2B9}"/>
                                            </p:graphicEl>
                                          </p:spTgt>
                                        </p:tgtEl>
                                        <p:attrNameLst>
                                          <p:attrName>style.visibility</p:attrName>
                                        </p:attrNameLst>
                                      </p:cBhvr>
                                      <p:to>
                                        <p:strVal val="visible"/>
                                      </p:to>
                                    </p:set>
                                    <p:animEffect transition="in" filter="wipe(right)">
                                      <p:cBhvr>
                                        <p:cTn id="12" dur="500"/>
                                        <p:tgtEl>
                                          <p:spTgt spid="4">
                                            <p:graphicEl>
                                              <a:dgm id="{C34263F6-0332-4D62-B3F3-7816BEEEA2B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graphicEl>
                                              <a:dgm id="{9F65BDB7-EF62-4B4E-85A0-166D9510CA04}"/>
                                            </p:graphicEl>
                                          </p:spTgt>
                                        </p:tgtEl>
                                        <p:attrNameLst>
                                          <p:attrName>style.visibility</p:attrName>
                                        </p:attrNameLst>
                                      </p:cBhvr>
                                      <p:to>
                                        <p:strVal val="visible"/>
                                      </p:to>
                                    </p:set>
                                    <p:animEffect transition="in" filter="wipe(right)">
                                      <p:cBhvr>
                                        <p:cTn id="17" dur="500"/>
                                        <p:tgtEl>
                                          <p:spTgt spid="4">
                                            <p:graphicEl>
                                              <a:dgm id="{9F65BDB7-EF62-4B4E-85A0-166D9510CA0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4">
                                            <p:graphicEl>
                                              <a:dgm id="{40F3ED4E-2AD6-4DF5-82C7-736CBC94DD51}"/>
                                            </p:graphicEl>
                                          </p:spTgt>
                                        </p:tgtEl>
                                        <p:attrNameLst>
                                          <p:attrName>style.visibility</p:attrName>
                                        </p:attrNameLst>
                                      </p:cBhvr>
                                      <p:to>
                                        <p:strVal val="visible"/>
                                      </p:to>
                                    </p:set>
                                    <p:animEffect transition="in" filter="wipe(right)">
                                      <p:cBhvr>
                                        <p:cTn id="22" dur="500"/>
                                        <p:tgtEl>
                                          <p:spTgt spid="4">
                                            <p:graphicEl>
                                              <a:dgm id="{40F3ED4E-2AD6-4DF5-82C7-736CBC94DD5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386286"/>
            <a:ext cx="8897565" cy="1560716"/>
          </a:xfrm>
        </p:spPr>
        <p:txBody>
          <a:bodyPr/>
          <a:lstStyle/>
          <a:p>
            <a:r>
              <a:rPr lang="en-US" b="1" dirty="0">
                <a:solidFill>
                  <a:srgbClr val="C00000"/>
                </a:solidFill>
              </a:rPr>
              <a:t>TIÊU CHUẨN 2. </a:t>
            </a:r>
            <a:br>
              <a:rPr lang="en-US" b="1" dirty="0">
                <a:solidFill>
                  <a:srgbClr val="C00000"/>
                </a:solidFill>
              </a:rPr>
            </a:br>
            <a:r>
              <a:rPr lang="en-US" b="1" dirty="0">
                <a:solidFill>
                  <a:srgbClr val="C00000"/>
                </a:solidFill>
              </a:rPr>
              <a:t>QUẢN TRỊ NHÀ TRƯỜNG</a:t>
            </a:r>
          </a:p>
        </p:txBody>
      </p:sp>
      <p:graphicFrame>
        <p:nvGraphicFramePr>
          <p:cNvPr id="4" name="Diagram 3"/>
          <p:cNvGraphicFramePr/>
          <p:nvPr>
            <p:extLst>
              <p:ext uri="{D42A27DB-BD31-4B8C-83A1-F6EECF244321}">
                <p14:modId xmlns:p14="http://schemas.microsoft.com/office/powerpoint/2010/main" val="1715304437"/>
              </p:ext>
            </p:extLst>
          </p:nvPr>
        </p:nvGraphicFramePr>
        <p:xfrm>
          <a:off x="593123" y="1947002"/>
          <a:ext cx="11135859" cy="512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005292"/>
      </p:ext>
    </p:extLst>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Effect transition="in" filter="fade">
                                      <p:cBhvr>
                                        <p:cTn id="7" dur="500"/>
                                        <p:tgtEl>
                                          <p:spTgt spid="4">
                                            <p:graphicEl>
                                              <a:dgm id="{EAA5E331-675E-423D-AC15-7A803FCCBD5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C34263F6-0332-4D62-B3F3-7816BEEEA2B9}"/>
                                            </p:graphicEl>
                                          </p:spTgt>
                                        </p:tgtEl>
                                        <p:attrNameLst>
                                          <p:attrName>style.visibility</p:attrName>
                                        </p:attrNameLst>
                                      </p:cBhvr>
                                      <p:to>
                                        <p:strVal val="visible"/>
                                      </p:to>
                                    </p:set>
                                    <p:animEffect transition="in" filter="fade">
                                      <p:cBhvr>
                                        <p:cTn id="12" dur="500"/>
                                        <p:tgtEl>
                                          <p:spTgt spid="4">
                                            <p:graphicEl>
                                              <a:dgm id="{C34263F6-0332-4D62-B3F3-7816BEEEA2B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9F65BDB7-EF62-4B4E-85A0-166D9510CA04}"/>
                                            </p:graphicEl>
                                          </p:spTgt>
                                        </p:tgtEl>
                                        <p:attrNameLst>
                                          <p:attrName>style.visibility</p:attrName>
                                        </p:attrNameLst>
                                      </p:cBhvr>
                                      <p:to>
                                        <p:strVal val="visible"/>
                                      </p:to>
                                    </p:set>
                                    <p:animEffect transition="in" filter="fade">
                                      <p:cBhvr>
                                        <p:cTn id="17" dur="500"/>
                                        <p:tgtEl>
                                          <p:spTgt spid="4">
                                            <p:graphicEl>
                                              <a:dgm id="{9F65BDB7-EF62-4B4E-85A0-166D9510CA0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40F3ED4E-2AD6-4DF5-82C7-736CBC94DD51}"/>
                                            </p:graphicEl>
                                          </p:spTgt>
                                        </p:tgtEl>
                                        <p:attrNameLst>
                                          <p:attrName>style.visibility</p:attrName>
                                        </p:attrNameLst>
                                      </p:cBhvr>
                                      <p:to>
                                        <p:strVal val="visible"/>
                                      </p:to>
                                    </p:set>
                                    <p:animEffect transition="in" filter="fade">
                                      <p:cBhvr>
                                        <p:cTn id="22" dur="500"/>
                                        <p:tgtEl>
                                          <p:spTgt spid="4">
                                            <p:graphicEl>
                                              <a:dgm id="{40F3ED4E-2AD6-4DF5-82C7-736CBC94DD5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487886"/>
            <a:ext cx="8897565" cy="1560716"/>
          </a:xfrm>
        </p:spPr>
        <p:txBody>
          <a:bodyPr/>
          <a:lstStyle/>
          <a:p>
            <a:r>
              <a:rPr lang="en-US" b="1" dirty="0">
                <a:solidFill>
                  <a:srgbClr val="C00000"/>
                </a:solidFill>
              </a:rPr>
              <a:t>TIÊU CHUẨN 2. </a:t>
            </a:r>
            <a:br>
              <a:rPr lang="en-US" b="1" dirty="0">
                <a:solidFill>
                  <a:srgbClr val="C00000"/>
                </a:solidFill>
              </a:rPr>
            </a:br>
            <a:r>
              <a:rPr lang="en-US" b="1" dirty="0">
                <a:solidFill>
                  <a:srgbClr val="C00000"/>
                </a:solidFill>
              </a:rPr>
              <a:t>QUẢN TRỊ NHÀ TRƯỜNG</a:t>
            </a:r>
          </a:p>
        </p:txBody>
      </p:sp>
      <p:graphicFrame>
        <p:nvGraphicFramePr>
          <p:cNvPr id="4" name="Diagram 3"/>
          <p:cNvGraphicFramePr/>
          <p:nvPr>
            <p:extLst>
              <p:ext uri="{D42A27DB-BD31-4B8C-83A1-F6EECF244321}">
                <p14:modId xmlns:p14="http://schemas.microsoft.com/office/powerpoint/2010/main" val="52878345"/>
              </p:ext>
            </p:extLst>
          </p:nvPr>
        </p:nvGraphicFramePr>
        <p:xfrm>
          <a:off x="593123" y="2357120"/>
          <a:ext cx="11135859" cy="4124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5353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Effect transition="in" filter="diamond(out)">
                                      <p:cBhvr>
                                        <p:cTn id="7" dur="1000"/>
                                        <p:tgtEl>
                                          <p:spTgt spid="4">
                                            <p:graphicEl>
                                              <a:dgm id="{EAA5E331-675E-423D-AC15-7A803FCCBD5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4">
                                            <p:graphicEl>
                                              <a:dgm id="{9F65BDB7-EF62-4B4E-85A0-166D9510CA04}"/>
                                            </p:graphicEl>
                                          </p:spTgt>
                                        </p:tgtEl>
                                        <p:attrNameLst>
                                          <p:attrName>style.visibility</p:attrName>
                                        </p:attrNameLst>
                                      </p:cBhvr>
                                      <p:to>
                                        <p:strVal val="visible"/>
                                      </p:to>
                                    </p:set>
                                    <p:animEffect transition="in" filter="diamond(out)">
                                      <p:cBhvr>
                                        <p:cTn id="12" dur="1000"/>
                                        <p:tgtEl>
                                          <p:spTgt spid="4">
                                            <p:graphicEl>
                                              <a:dgm id="{9F65BDB7-EF62-4B4E-85A0-166D9510CA0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41577" y="609806"/>
            <a:ext cx="8897565" cy="1560716"/>
          </a:xfrm>
        </p:spPr>
        <p:txBody>
          <a:bodyPr/>
          <a:lstStyle/>
          <a:p>
            <a:r>
              <a:rPr lang="en-US" b="1" dirty="0">
                <a:solidFill>
                  <a:srgbClr val="C00000"/>
                </a:solidFill>
              </a:rPr>
              <a:t>TIÊU CHUẨN 3. </a:t>
            </a:r>
            <a:br>
              <a:rPr lang="en-US" b="1" dirty="0">
                <a:solidFill>
                  <a:srgbClr val="C00000"/>
                </a:solidFill>
              </a:rPr>
            </a:br>
            <a:r>
              <a:rPr lang="en-US" b="1" dirty="0">
                <a:solidFill>
                  <a:srgbClr val="C00000"/>
                </a:solidFill>
              </a:rPr>
              <a:t>XÂY DỰNG MÔI TRƯỜNG GD</a:t>
            </a:r>
          </a:p>
        </p:txBody>
      </p:sp>
      <p:graphicFrame>
        <p:nvGraphicFramePr>
          <p:cNvPr id="4" name="Diagram 3"/>
          <p:cNvGraphicFramePr/>
          <p:nvPr>
            <p:extLst>
              <p:ext uri="{D42A27DB-BD31-4B8C-83A1-F6EECF244321}">
                <p14:modId xmlns:p14="http://schemas.microsoft.com/office/powerpoint/2010/main" val="919394302"/>
              </p:ext>
            </p:extLst>
          </p:nvPr>
        </p:nvGraphicFramePr>
        <p:xfrm>
          <a:off x="593123" y="1977481"/>
          <a:ext cx="11135859" cy="512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342051"/>
      </p:ext>
    </p:extLst>
  </p:cSld>
  <p:clrMapOvr>
    <a:masterClrMapping/>
  </p:clrMapOvr>
  <mc:AlternateContent xmlns:mc="http://schemas.openxmlformats.org/markup-compatibility/2006" xmlns:p14="http://schemas.microsoft.com/office/powerpoint/2010/main">
    <mc:Choice Requires="p14">
      <p:transition spd="slow" p14:dur="125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 calcmode="lin" valueType="num">
                                      <p:cBhvr additive="base">
                                        <p:cTn id="7" dur="500" fill="hold"/>
                                        <p:tgtEl>
                                          <p:spTgt spid="4">
                                            <p:graphicEl>
                                              <a:dgm id="{EAA5E331-675E-423D-AC15-7A803FCCBD5B}"/>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EAA5E331-675E-423D-AC15-7A803FCCBD5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0275E8D7-5662-4235-B945-2118D0983D9F}"/>
                                            </p:graphicEl>
                                          </p:spTgt>
                                        </p:tgtEl>
                                        <p:attrNameLst>
                                          <p:attrName>style.visibility</p:attrName>
                                        </p:attrNameLst>
                                      </p:cBhvr>
                                      <p:to>
                                        <p:strVal val="visible"/>
                                      </p:to>
                                    </p:set>
                                    <p:anim calcmode="lin" valueType="num">
                                      <p:cBhvr additive="base">
                                        <p:cTn id="13" dur="500" fill="hold"/>
                                        <p:tgtEl>
                                          <p:spTgt spid="4">
                                            <p:graphicEl>
                                              <a:dgm id="{0275E8D7-5662-4235-B945-2118D0983D9F}"/>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0275E8D7-5662-4235-B945-2118D0983D9F}"/>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graphicEl>
                                              <a:dgm id="{9F65BDB7-EF62-4B4E-85A0-166D9510CA04}"/>
                                            </p:graphicEl>
                                          </p:spTgt>
                                        </p:tgtEl>
                                        <p:attrNameLst>
                                          <p:attrName>style.visibility</p:attrName>
                                        </p:attrNameLst>
                                      </p:cBhvr>
                                      <p:to>
                                        <p:strVal val="visible"/>
                                      </p:to>
                                    </p:set>
                                    <p:anim calcmode="lin" valueType="num">
                                      <p:cBhvr additive="base">
                                        <p:cTn id="19" dur="500" fill="hold"/>
                                        <p:tgtEl>
                                          <p:spTgt spid="4">
                                            <p:graphicEl>
                                              <a:dgm id="{9F65BDB7-EF62-4B4E-85A0-166D9510CA04}"/>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graphicEl>
                                              <a:dgm id="{9F65BDB7-EF62-4B4E-85A0-166D9510CA04}"/>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
                                            <p:graphicEl>
                                              <a:dgm id="{84E87E8C-20D3-4F9E-B54A-2B63EB9970E5}"/>
                                            </p:graphicEl>
                                          </p:spTgt>
                                        </p:tgtEl>
                                        <p:attrNameLst>
                                          <p:attrName>style.visibility</p:attrName>
                                        </p:attrNameLst>
                                      </p:cBhvr>
                                      <p:to>
                                        <p:strVal val="visible"/>
                                      </p:to>
                                    </p:set>
                                    <p:anim calcmode="lin" valueType="num">
                                      <p:cBhvr additive="base">
                                        <p:cTn id="25" dur="500" fill="hold"/>
                                        <p:tgtEl>
                                          <p:spTgt spid="4">
                                            <p:graphicEl>
                                              <a:dgm id="{84E87E8C-20D3-4F9E-B54A-2B63EB9970E5}"/>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graphicEl>
                                              <a:dgm id="{84E87E8C-20D3-4F9E-B54A-2B63EB9970E5}"/>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AtOnc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6D88D5-4913-4C31-9CE2-A323E3084741}"/>
              </a:ext>
            </a:extLst>
          </p:cNvPr>
          <p:cNvSpPr>
            <a:spLocks noGrp="1"/>
          </p:cNvSpPr>
          <p:nvPr>
            <p:ph type="title"/>
          </p:nvPr>
        </p:nvSpPr>
        <p:spPr>
          <a:xfrm>
            <a:off x="2831417" y="487886"/>
            <a:ext cx="8897565" cy="1560716"/>
          </a:xfrm>
        </p:spPr>
        <p:txBody>
          <a:bodyPr/>
          <a:lstStyle/>
          <a:p>
            <a:r>
              <a:rPr lang="en-US" b="1" dirty="0">
                <a:solidFill>
                  <a:srgbClr val="C00000"/>
                </a:solidFill>
              </a:rPr>
              <a:t>TIÊU CHUẨN 3. </a:t>
            </a:r>
            <a:br>
              <a:rPr lang="en-US" b="1" dirty="0">
                <a:solidFill>
                  <a:srgbClr val="C00000"/>
                </a:solidFill>
              </a:rPr>
            </a:br>
            <a:r>
              <a:rPr lang="en-US" b="1" dirty="0">
                <a:solidFill>
                  <a:srgbClr val="C00000"/>
                </a:solidFill>
              </a:rPr>
              <a:t>XÂY DỰNG MÔI TRƯỜNG GD</a:t>
            </a:r>
          </a:p>
        </p:txBody>
      </p:sp>
      <p:graphicFrame>
        <p:nvGraphicFramePr>
          <p:cNvPr id="4" name="Diagram 3"/>
          <p:cNvGraphicFramePr/>
          <p:nvPr>
            <p:extLst>
              <p:ext uri="{D42A27DB-BD31-4B8C-83A1-F6EECF244321}">
                <p14:modId xmlns:p14="http://schemas.microsoft.com/office/powerpoint/2010/main" val="1530881117"/>
              </p:ext>
            </p:extLst>
          </p:nvPr>
        </p:nvGraphicFramePr>
        <p:xfrm>
          <a:off x="593123" y="1733641"/>
          <a:ext cx="11135859" cy="512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97820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EAA5E331-675E-423D-AC15-7A803FCCBD5B}"/>
                                            </p:graphicEl>
                                          </p:spTgt>
                                        </p:tgtEl>
                                        <p:attrNameLst>
                                          <p:attrName>style.visibility</p:attrName>
                                        </p:attrNameLst>
                                      </p:cBhvr>
                                      <p:to>
                                        <p:strVal val="visible"/>
                                      </p:to>
                                    </p:set>
                                    <p:animEffect transition="in" filter="fade">
                                      <p:cBhvr>
                                        <p:cTn id="7" dur="1000"/>
                                        <p:tgtEl>
                                          <p:spTgt spid="4">
                                            <p:graphicEl>
                                              <a:dgm id="{EAA5E331-675E-423D-AC15-7A803FCCBD5B}"/>
                                            </p:graphicEl>
                                          </p:spTgt>
                                        </p:tgtEl>
                                      </p:cBhvr>
                                    </p:animEffect>
                                    <p:anim calcmode="lin" valueType="num">
                                      <p:cBhvr>
                                        <p:cTn id="8" dur="1000" fill="hold"/>
                                        <p:tgtEl>
                                          <p:spTgt spid="4">
                                            <p:graphicEl>
                                              <a:dgm id="{EAA5E331-675E-423D-AC15-7A803FCCBD5B}"/>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EAA5E331-675E-423D-AC15-7A803FCCBD5B}"/>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9F65BDB7-EF62-4B4E-85A0-166D9510CA04}"/>
                                            </p:graphicEl>
                                          </p:spTgt>
                                        </p:tgtEl>
                                        <p:attrNameLst>
                                          <p:attrName>style.visibility</p:attrName>
                                        </p:attrNameLst>
                                      </p:cBhvr>
                                      <p:to>
                                        <p:strVal val="visible"/>
                                      </p:to>
                                    </p:set>
                                    <p:animEffect transition="in" filter="fade">
                                      <p:cBhvr>
                                        <p:cTn id="14" dur="1000"/>
                                        <p:tgtEl>
                                          <p:spTgt spid="4">
                                            <p:graphicEl>
                                              <a:dgm id="{9F65BDB7-EF62-4B4E-85A0-166D9510CA04}"/>
                                            </p:graphicEl>
                                          </p:spTgt>
                                        </p:tgtEl>
                                      </p:cBhvr>
                                    </p:animEffect>
                                    <p:anim calcmode="lin" valueType="num">
                                      <p:cBhvr>
                                        <p:cTn id="15" dur="1000" fill="hold"/>
                                        <p:tgtEl>
                                          <p:spTgt spid="4">
                                            <p:graphicEl>
                                              <a:dgm id="{9F65BDB7-EF62-4B4E-85A0-166D9510CA04}"/>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9F65BDB7-EF62-4B4E-85A0-166D9510CA0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Lst>
  </p:timing>
</p:sld>
</file>

<file path=ppt/theme/theme1.xml><?xml version="1.0" encoding="utf-8"?>
<a:theme xmlns:a="http://schemas.openxmlformats.org/drawingml/2006/main" name="Feathered">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Feathered</Template>
  <TotalTime>620</TotalTime>
  <Words>1485</Words>
  <Application>Microsoft Office PowerPoint</Application>
  <PresentationFormat>Widescreen</PresentationFormat>
  <Paragraphs>117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Corbel</vt:lpstr>
      <vt:lpstr>Times New Roman</vt:lpstr>
      <vt:lpstr>Feathered</vt:lpstr>
      <vt:lpstr>  CHUẨN  HIỆU TRƯỞNG  CƠ SỞ GIÁO DỤC PHỔ THÔNG</vt:lpstr>
      <vt:lpstr>CHUẨN HIỆU TRƯỞNG CSGD PHỔ THÔNG</vt:lpstr>
      <vt:lpstr>TIÊU CHUẨN 1.  PHẨM CHẤT NGHỀ NGHIỆP </vt:lpstr>
      <vt:lpstr>TIÊU CHUẨN 2.  QUẢN TRỊ NHÀ TRƯỜNG</vt:lpstr>
      <vt:lpstr>TIÊU CHUẨN 2.  QUẢN TRỊ NHÀ TRƯỜNG</vt:lpstr>
      <vt:lpstr>TIÊU CHUẨN 2.  QUẢN TRỊ NHÀ TRƯỜNG</vt:lpstr>
      <vt:lpstr>TIÊU CHUẨN 2.  QUẢN TRỊ NHÀ TRƯỜNG</vt:lpstr>
      <vt:lpstr>TIÊU CHUẨN 3.  XÂY DỰNG MÔI TRƯỜNG GD</vt:lpstr>
      <vt:lpstr>TIÊU CHUẨN 3.  XÂY DỰNG MÔI TRƯỜNG GD</vt:lpstr>
      <vt:lpstr>TIÊU CHUẨN 4.  PHÁT TRIỂN MỐI QUAN HỆ GIỮA NHÀ TRƯỜNG, GIA ĐÌNH, XÃ HỘI</vt:lpstr>
      <vt:lpstr>TIÊU CHUẨN 4.  PHÁT TRIỂN MỐI QUAN HỆ GIỮA NHÀ TRƯỜNG, GIA ĐÌNH, XÃ HỘI</vt:lpstr>
      <vt:lpstr>TIÊU CHUẨN 4.  PHÁT TRIỂN MỐI QUAN HỆ GIỮA NHÀ TRƯỜNG, GIA ĐÌNH, XÃ HỘI</vt:lpstr>
      <vt:lpstr>TIÊU CHUẨN 5.  SỬ DỤNG NGOẠI NGỮ VÀ  CÔNG NGHỆ THÔNG TIN</vt:lpstr>
      <vt:lpstr>TỔNG HỢP   </vt:lpstr>
      <vt:lpstr> CHÂN THÀNH CẢM ƠN  QUÝ THẦY CÔ</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ỦY BAN NHÂN DÂN QUẬN 1 KHỐI THI ĐUA 2 KẾ HOẠCH HOẠT ĐỘNG</dc:title>
  <dc:creator>Admin</dc:creator>
  <cp:lastModifiedBy>My PC</cp:lastModifiedBy>
  <cp:revision>81</cp:revision>
  <dcterms:created xsi:type="dcterms:W3CDTF">2018-10-29T17:26:00Z</dcterms:created>
  <dcterms:modified xsi:type="dcterms:W3CDTF">2018-12-12T00:36:43Z</dcterms:modified>
</cp:coreProperties>
</file>